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058"/>
    <a:srgbClr val="FF9933"/>
    <a:srgbClr val="F26200"/>
    <a:srgbClr val="EE4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23" autoAdjust="0"/>
    <p:restoredTop sz="94041" autoAdjust="0"/>
  </p:normalViewPr>
  <p:slideViewPr>
    <p:cSldViewPr>
      <p:cViewPr varScale="1">
        <p:scale>
          <a:sx n="92" d="100"/>
          <a:sy n="92" d="100"/>
        </p:scale>
        <p:origin x="65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CB0C3-0153-4AA3-9D2E-CFA123E863C6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438B7-8871-4A14-AE27-22A689A41A5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438B7-8871-4A14-AE27-22A689A41A5C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/>
          <p:cNvSpPr/>
          <p:nvPr/>
        </p:nvSpPr>
        <p:spPr>
          <a:xfrm rot="5400000">
            <a:off x="1213929" y="1871129"/>
            <a:ext cx="2144142" cy="4572000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2144142 w 2144142"/>
              <a:gd name="connsiteY0-2" fmla="*/ 4572000 h 4572000"/>
              <a:gd name="connsiteX1-3" fmla="*/ 0 w 2144142"/>
              <a:gd name="connsiteY1-4" fmla="*/ 0 h 4572000"/>
              <a:gd name="connsiteX2-5" fmla="*/ 2144142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nip and Round Single Corner Rectangle 18"/>
          <p:cNvSpPr/>
          <p:nvPr/>
        </p:nvSpPr>
        <p:spPr>
          <a:xfrm>
            <a:off x="602266" y="2163374"/>
            <a:ext cx="1123315" cy="67119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in signs based on the situation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3" name="Snip and Round Single Corner Rectangle 19"/>
          <p:cNvSpPr/>
          <p:nvPr/>
        </p:nvSpPr>
        <p:spPr>
          <a:xfrm>
            <a:off x="467360" y="3429000"/>
            <a:ext cx="1298575" cy="77724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 limit change based on traffic condition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38" name="Snip and Round Single Corner Rectangle 18"/>
          <p:cNvSpPr/>
          <p:nvPr/>
        </p:nvSpPr>
        <p:spPr>
          <a:xfrm>
            <a:off x="7873834" y="1855313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of weather monitoring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0" name="Snip and Round Single Corner Rectangle 33"/>
          <p:cNvSpPr/>
          <p:nvPr/>
        </p:nvSpPr>
        <p:spPr>
          <a:xfrm>
            <a:off x="7792720" y="3732530"/>
            <a:ext cx="1243776" cy="7842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 zone timing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1" name="Snip and Round Single Corner Rectangle 33"/>
          <p:cNvSpPr/>
          <p:nvPr/>
        </p:nvSpPr>
        <p:spPr>
          <a:xfrm>
            <a:off x="1187426" y="4800742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 trace the weather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2" name="Snip and Round Single Corner Rectangle 18"/>
          <p:cNvSpPr/>
          <p:nvPr/>
        </p:nvSpPr>
        <p:spPr>
          <a:xfrm>
            <a:off x="4791184" y="4720590"/>
            <a:ext cx="1076960" cy="68199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 spot the accidental zone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3" name="Snip and Round Single Corner Rectangle 19"/>
          <p:cNvSpPr/>
          <p:nvPr/>
        </p:nvSpPr>
        <p:spPr>
          <a:xfrm>
            <a:off x="3125728" y="4731385"/>
            <a:ext cx="1158240" cy="67881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 trace the traffic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6" name="Snip and Round Single Corner Rectangle 33"/>
          <p:cNvSpPr/>
          <p:nvPr/>
        </p:nvSpPr>
        <p:spPr>
          <a:xfrm>
            <a:off x="6759209" y="4772167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 limiter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7" name="Snip and Round Single Corner Rectangle 18"/>
          <p:cNvSpPr/>
          <p:nvPr/>
        </p:nvSpPr>
        <p:spPr>
          <a:xfrm>
            <a:off x="2915985" y="1268759"/>
            <a:ext cx="1174762" cy="66970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speed is ok to cross the school premises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49" name="Snip and Round Single Corner Rectangle 33"/>
          <p:cNvSpPr/>
          <p:nvPr/>
        </p:nvSpPr>
        <p:spPr>
          <a:xfrm>
            <a:off x="1115695" y="332740"/>
            <a:ext cx="1123315" cy="67119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weather is good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0" name="Snip and Round Single Corner Rectangle 18"/>
          <p:cNvSpPr/>
          <p:nvPr/>
        </p:nvSpPr>
        <p:spPr>
          <a:xfrm>
            <a:off x="5292090" y="1290955"/>
            <a:ext cx="1077595" cy="69723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Whether this is a school or hospital region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2" name="Snip and Round Single Corner Rectangle 33"/>
          <p:cNvSpPr/>
          <p:nvPr/>
        </p:nvSpPr>
        <p:spPr>
          <a:xfrm>
            <a:off x="6835149" y="408819"/>
            <a:ext cx="1029150" cy="59795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this is the </a:t>
            </a:r>
            <a:r>
              <a:rPr lang="en-US" sz="11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 limit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3" name="Snip and Round Single Corner Rectangle 33"/>
          <p:cNvSpPr/>
          <p:nvPr/>
        </p:nvSpPr>
        <p:spPr>
          <a:xfrm>
            <a:off x="402572" y="5911047"/>
            <a:ext cx="1289108" cy="68922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foggy weather makes signs invisible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4" name="Snip and Round Single Corner Rectangle 19"/>
          <p:cNvSpPr/>
          <p:nvPr/>
        </p:nvSpPr>
        <p:spPr>
          <a:xfrm>
            <a:off x="2994852" y="5893954"/>
            <a:ext cx="1289109" cy="68922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bad weather makes the traffic detection difficult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5" name="Snip and Round Single Corner Rectangle 33"/>
          <p:cNvSpPr/>
          <p:nvPr/>
        </p:nvSpPr>
        <p:spPr>
          <a:xfrm>
            <a:off x="5004646" y="5945920"/>
            <a:ext cx="1295540" cy="689954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Gives the driver a clear visibility of traffic condition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6" name="Snip and Round Single Corner Rectangle 19"/>
          <p:cNvSpPr/>
          <p:nvPr/>
        </p:nvSpPr>
        <p:spPr>
          <a:xfrm>
            <a:off x="7552442" y="6001291"/>
            <a:ext cx="1196022" cy="689955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 and hospital zone accident can be avoided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07648" y="3827503"/>
            <a:ext cx="18053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What do the</a:t>
            </a:r>
            <a:r>
              <a:rPr lang="en-US" alt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SAY &amp; DO?</a:t>
            </a:r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051938" y="2592040"/>
            <a:ext cx="146827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HEAR?</a:t>
            </a: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796592" y="2565133"/>
            <a:ext cx="1454046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SEE?</a:t>
            </a: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3652024" y="44361"/>
            <a:ext cx="1805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</a:t>
            </a:r>
            <a:r>
              <a:rPr lang="en-IN" dirty="0">
                <a:solidFill>
                  <a:schemeClr val="bg1"/>
                </a:solidFill>
              </a:rPr>
              <a:t>o</a:t>
            </a:r>
            <a:r>
              <a:rPr lang="en-GB" dirty="0">
                <a:solidFill>
                  <a:schemeClr val="bg1"/>
                </a:solidFill>
              </a:rPr>
              <a:t>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THINK &amp; FEEL?</a:t>
            </a: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591558" y="5687050"/>
            <a:ext cx="146827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200" b="1" dirty="0">
                <a:solidFill>
                  <a:schemeClr val="bg1"/>
                </a:solidFill>
              </a:rPr>
              <a:t>PAIN?</a:t>
            </a: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ca-ES" sz="2200" b="1" dirty="0">
              <a:solidFill>
                <a:schemeClr val="bg1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228184" y="5635993"/>
            <a:ext cx="146827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200" b="1" dirty="0">
                <a:solidFill>
                  <a:schemeClr val="bg1"/>
                </a:solidFill>
              </a:rPr>
              <a:t>GAIN?</a:t>
            </a:r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ca-ES" sz="2200" b="1" dirty="0">
              <a:solidFill>
                <a:schemeClr val="bg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 w="25400">
            <a:solidFill>
              <a:srgbClr val="EE4C04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V="1">
            <a:off x="4572001" y="5733256"/>
            <a:ext cx="1" cy="951968"/>
          </a:xfrm>
          <a:prstGeom prst="line">
            <a:avLst/>
          </a:prstGeom>
          <a:ln w="25400">
            <a:solidFill>
              <a:srgbClr val="EE4C04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riángulo isósceles 67"/>
          <p:cNvSpPr/>
          <p:nvPr/>
        </p:nvSpPr>
        <p:spPr>
          <a:xfrm rot="5400000">
            <a:off x="1213929" y="-273013"/>
            <a:ext cx="2144142" cy="4572000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0 w 2144142"/>
              <a:gd name="connsiteY0-2" fmla="*/ 4572000 h 4572000"/>
              <a:gd name="connsiteX1-3" fmla="*/ 2144142 w 2144142"/>
              <a:gd name="connsiteY1-4" fmla="*/ 0 h 4572000"/>
              <a:gd name="connsiteX2-5" fmla="*/ 0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riángulo isósceles 7"/>
          <p:cNvSpPr/>
          <p:nvPr/>
        </p:nvSpPr>
        <p:spPr>
          <a:xfrm rot="16200000" flipH="1">
            <a:off x="5759755" y="1927146"/>
            <a:ext cx="2252501" cy="4571999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2144142 w 2144142"/>
              <a:gd name="connsiteY0-2" fmla="*/ 4572000 h 4572000"/>
              <a:gd name="connsiteX1-3" fmla="*/ 0 w 2144142"/>
              <a:gd name="connsiteY1-4" fmla="*/ 0 h 4572000"/>
              <a:gd name="connsiteX2-5" fmla="*/ 2144142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riángulo isósceles 67"/>
          <p:cNvSpPr/>
          <p:nvPr/>
        </p:nvSpPr>
        <p:spPr>
          <a:xfrm rot="16200000" flipH="1">
            <a:off x="5784596" y="-272508"/>
            <a:ext cx="2174814" cy="4543994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0 w 2144142"/>
              <a:gd name="connsiteY0-2" fmla="*/ 4572000 h 4572000"/>
              <a:gd name="connsiteX1-3" fmla="*/ 2144142 w 2144142"/>
              <a:gd name="connsiteY1-4" fmla="*/ 0 h 4572000"/>
              <a:gd name="connsiteX2-5" fmla="*/ 0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ipse 62"/>
          <p:cNvSpPr/>
          <p:nvPr/>
        </p:nvSpPr>
        <p:spPr>
          <a:xfrm>
            <a:off x="4090747" y="2592190"/>
            <a:ext cx="913898" cy="942030"/>
          </a:xfrm>
          <a:prstGeom prst="ellipse">
            <a:avLst/>
          </a:prstGeom>
          <a:solidFill>
            <a:srgbClr val="FEB058"/>
          </a:solidFill>
          <a:ln>
            <a:solidFill>
              <a:srgbClr val="F2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6" y="2707827"/>
            <a:ext cx="881195" cy="881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129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shadow</dc:creator>
  <cp:lastModifiedBy>Harish Sivasankaran</cp:lastModifiedBy>
  <cp:revision>40</cp:revision>
  <dcterms:created xsi:type="dcterms:W3CDTF">2014-09-05T20:07:00Z</dcterms:created>
  <dcterms:modified xsi:type="dcterms:W3CDTF">2022-09-17T04:42:40Z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5443B6513FA947C4A61CB9976FD01B8C</vt:lpwstr>
  </property>
  <property fmtid="{D5CDD505-2E9C-101B-9397-08002B2CF9AE}" pid="3" name="KSOProductBuildVer">
    <vt:lpwstr>1033-11.2.0.11306</vt:lpwstr>
  </property>
</Properties>
</file>