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9" r:id="rId2"/>
  </p:sldIdLst>
  <p:sldSz cx="12192000" cy="6858000"/>
  <p:notesSz cx="6858000" cy="9144000"/>
  <p:embeddedFontLst>
    <p:embeddedFont>
      <p:font typeface="Algerian" panose="04020705040A02060702" pitchFamily="82" charset="0"/>
      <p:regular r:id="rId4"/>
    </p:embeddedFont>
    <p:embeddedFont>
      <p:font typeface="Arial Black" panose="020B0A04020102020204" pitchFamily="34" charset="0"/>
      <p:regular r:id="rId5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>
  <p:cSld name="2_Agend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20" name="Google Shape;20;p2"/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0">
                  <a:srgbClr val="FE4A00">
                    <a:alpha val="27843"/>
                  </a:srgbClr>
                </a:gs>
                <a:gs pos="14000">
                  <a:srgbClr val="FE4A00">
                    <a:alpha val="27843"/>
                  </a:srgbClr>
                </a:gs>
                <a:gs pos="100000">
                  <a:srgbClr val="DA002F">
                    <a:alpha val="84705"/>
                  </a:srgbClr>
                </a:gs>
              </a:gsLst>
              <a:lin ang="6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0">
                  <a:srgbClr val="D85FD4">
                    <a:alpha val="54901"/>
                  </a:srgbClr>
                </a:gs>
                <a:gs pos="9000">
                  <a:srgbClr val="D85FD4">
                    <a:alpha val="54901"/>
                  </a:srgbClr>
                </a:gs>
                <a:gs pos="99000">
                  <a:schemeClr val="accent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2" name="Google Shape;22;p2"/>
          <p:cNvSpPr/>
          <p:nvPr/>
        </p:nvSpPr>
        <p:spPr>
          <a:xfrm rot="-54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DA002F">
                  <a:alpha val="88627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" name="Google Shape;23;p2"/>
          <p:cNvSpPr/>
          <p:nvPr/>
        </p:nvSpPr>
        <p:spPr>
          <a:xfrm rot="-54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rgbClr val="FF4F74">
                  <a:alpha val="0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2"/>
          <p:cNvSpPr/>
          <p:nvPr/>
        </p:nvSpPr>
        <p:spPr>
          <a:xfrm rot="-964587">
            <a:off x="-364225" y="1757079"/>
            <a:ext cx="3900087" cy="4178958"/>
          </a:xfrm>
          <a:custGeom>
            <a:avLst/>
            <a:gdLst/>
            <a:ahLst/>
            <a:cxnLst/>
            <a:rect l="l" t="t" r="r" b="b"/>
            <a:pathLst>
              <a:path w="3900087" h="4178958" extrusionOk="0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34000">
                <a:srgbClr val="FFFFFF">
                  <a:alpha val="0"/>
                </a:srgbClr>
              </a:gs>
              <a:gs pos="100000">
                <a:srgbClr val="FF907A">
                  <a:alpha val="34901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" name="Google Shape;25;p2"/>
          <p:cNvSpPr/>
          <p:nvPr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rgbClr val="DA002F">
                  <a:alpha val="28627"/>
                </a:srgbClr>
              </a:gs>
              <a:gs pos="100000">
                <a:srgbClr val="FE4A00">
                  <a:alpha val="0"/>
                </a:srgbClr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" name="Google Shape;26;p2"/>
          <p:cNvSpPr txBox="1"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4778375" y="863600"/>
            <a:ext cx="3441700" cy="5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>
            <a:spLocks noGrp="1"/>
          </p:cNvSpPr>
          <p:nvPr>
            <p:ph type="pic" idx="2"/>
          </p:nvPr>
        </p:nvSpPr>
        <p:spPr>
          <a:xfrm>
            <a:off x="8787384" y="868680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0" name="Google Shape;30;p2"/>
          <p:cNvSpPr>
            <a:spLocks noGrp="1"/>
          </p:cNvSpPr>
          <p:nvPr>
            <p:ph type="pic" idx="3"/>
          </p:nvPr>
        </p:nvSpPr>
        <p:spPr>
          <a:xfrm>
            <a:off x="8787384" y="2688336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1" name="Google Shape;31;p2"/>
          <p:cNvSpPr>
            <a:spLocks noGrp="1"/>
          </p:cNvSpPr>
          <p:nvPr>
            <p:ph type="pic" idx="4"/>
          </p:nvPr>
        </p:nvSpPr>
        <p:spPr>
          <a:xfrm>
            <a:off x="8787384" y="4526280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D4561AE-9DAB-4E60-ABDD-637DE57643FF}" type="datetime3">
              <a:rPr lang="en-US" smtClean="0"/>
              <a:t>17 September 2022</a:t>
            </a:fld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 (comparison slide)">
  <p:cSld name="Content 2 column (comparison slide)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body" idx="2"/>
          </p:nvPr>
        </p:nvSpPr>
        <p:spPr>
          <a:xfrm>
            <a:off x="1371600" y="3018472"/>
            <a:ext cx="4841076" cy="310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3"/>
          </p:nvPr>
        </p:nvSpPr>
        <p:spPr>
          <a:xfrm>
            <a:off x="6766560" y="2112264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body" idx="4"/>
          </p:nvPr>
        </p:nvSpPr>
        <p:spPr>
          <a:xfrm>
            <a:off x="6766560" y="3018471"/>
            <a:ext cx="4841076" cy="310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74E8365-C425-4B11-9C27-7861943F8C41}" type="datetime3">
              <a:rPr lang="en-US" smtClean="0"/>
              <a:t>17 September 2022</a:t>
            </a:fld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2"/>
          </p:nvPr>
        </p:nvSpPr>
        <p:spPr>
          <a:xfrm>
            <a:off x="1371600" y="3018472"/>
            <a:ext cx="3200400" cy="310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3"/>
          </p:nvPr>
        </p:nvSpPr>
        <p:spPr>
          <a:xfrm>
            <a:off x="4892040" y="2109976"/>
            <a:ext cx="3200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4"/>
          </p:nvPr>
        </p:nvSpPr>
        <p:spPr>
          <a:xfrm>
            <a:off x="4892040" y="3016183"/>
            <a:ext cx="3200400" cy="310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5"/>
          </p:nvPr>
        </p:nvSpPr>
        <p:spPr>
          <a:xfrm>
            <a:off x="8412480" y="2112263"/>
            <a:ext cx="3200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6"/>
          </p:nvPr>
        </p:nvSpPr>
        <p:spPr>
          <a:xfrm>
            <a:off x="8412480" y="3018470"/>
            <a:ext cx="3200400" cy="310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9EFC456-EA91-4348-A19B-ED13BF807E6E}" type="datetime3">
              <a:rPr lang="en-US" smtClean="0"/>
              <a:t>17 September 2022</a:t>
            </a:fld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ummary">
  <p:cSld name="12_Summar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/>
          <p:nvPr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DA002F">
                  <a:alpha val="88627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14"/>
          <p:cNvSpPr/>
          <p:nvPr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0">
                <a:srgbClr val="FF4F74">
                  <a:alpha val="0"/>
                </a:srgbClr>
              </a:gs>
              <a:gs pos="24000">
                <a:srgbClr val="FF4F74">
                  <a:alpha val="0"/>
                </a:srgbClr>
              </a:gs>
              <a:gs pos="99000">
                <a:srgbClr val="92248E">
                  <a:alpha val="84705"/>
                </a:srgbClr>
              </a:gs>
              <a:gs pos="100000">
                <a:srgbClr val="92248E">
                  <a:alpha val="84705"/>
                </a:srgbClr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14"/>
          <p:cNvSpPr/>
          <p:nvPr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0">
                <a:srgbClr val="DA002F">
                  <a:alpha val="27843"/>
                </a:srgbClr>
              </a:gs>
              <a:gs pos="2000">
                <a:srgbClr val="DA002F">
                  <a:alpha val="27843"/>
                </a:srgbClr>
              </a:gs>
              <a:gs pos="78000">
                <a:srgbClr val="FE4A00">
                  <a:alpha val="0"/>
                </a:srgbClr>
              </a:gs>
              <a:gs pos="100000">
                <a:srgbClr val="FE4A00">
                  <a:alpha val="0"/>
                </a:srgbClr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14"/>
          <p:cNvSpPr/>
          <p:nvPr/>
        </p:nvSpPr>
        <p:spPr>
          <a:xfrm rot="-5400000">
            <a:off x="517670" y="1253114"/>
            <a:ext cx="6840582" cy="4316082"/>
          </a:xfrm>
          <a:prstGeom prst="rect">
            <a:avLst/>
          </a:prstGeom>
          <a:gradFill>
            <a:gsLst>
              <a:gs pos="0">
                <a:srgbClr val="92248E">
                  <a:alpha val="10980"/>
                </a:srgbClr>
              </a:gs>
              <a:gs pos="44000">
                <a:srgbClr val="92248E">
                  <a:alpha val="10980"/>
                </a:srgbClr>
              </a:gs>
              <a:gs pos="99000">
                <a:srgbClr val="92248E">
                  <a:alpha val="0"/>
                </a:srgbClr>
              </a:gs>
              <a:gs pos="100000">
                <a:srgbClr val="92248E">
                  <a:alpha val="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/>
          <p:nvPr/>
        </p:nvSpPr>
        <p:spPr>
          <a:xfrm rot="-6692243">
            <a:off x="-619013" y="1524958"/>
            <a:ext cx="4648282" cy="4433301"/>
          </a:xfrm>
          <a:custGeom>
            <a:avLst/>
            <a:gdLst/>
            <a:ahLst/>
            <a:cxnLst/>
            <a:rect l="l" t="t" r="r" b="b"/>
            <a:pathLst>
              <a:path w="4648282" h="4433301" extrusionOk="0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0">
                <a:srgbClr val="FF907A">
                  <a:alpha val="9803"/>
                </a:srgbClr>
              </a:gs>
              <a:gs pos="31000">
                <a:srgbClr val="FF907A">
                  <a:alpha val="9803"/>
                </a:srgbClr>
              </a:gs>
              <a:gs pos="85000">
                <a:srgbClr val="FFBCAF">
                  <a:alpha val="20784"/>
                </a:srgbClr>
              </a:gs>
              <a:gs pos="100000">
                <a:srgbClr val="FFBCAF">
                  <a:alpha val="20784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>
            <a:spLocks noGrp="1"/>
          </p:cNvSpPr>
          <p:nvPr>
            <p:ph type="pic" idx="2"/>
          </p:nvPr>
        </p:nvSpPr>
        <p:spPr>
          <a:xfrm>
            <a:off x="4608576" y="758952"/>
            <a:ext cx="2962656" cy="251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52" name="Google Shape;152;p14"/>
          <p:cNvSpPr>
            <a:spLocks noGrp="1"/>
          </p:cNvSpPr>
          <p:nvPr>
            <p:ph type="pic" idx="3"/>
          </p:nvPr>
        </p:nvSpPr>
        <p:spPr>
          <a:xfrm>
            <a:off x="4608576" y="3593592"/>
            <a:ext cx="2962656" cy="251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8089901" y="693738"/>
            <a:ext cx="3522980" cy="544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20C9D5B-5CBB-4346-9301-8F9457112244}" type="datetime3">
              <a:rPr lang="en-US" smtClean="0"/>
              <a:t>17 September 2022</a:t>
            </a:fld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losing">
  <p:cSld name="13_Closing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>
            <a:spLocks noGrp="1"/>
          </p:cNvSpPr>
          <p:nvPr>
            <p:ph type="pic" idx="2"/>
          </p:nvPr>
        </p:nvSpPr>
        <p:spPr>
          <a:xfrm>
            <a:off x="0" y="0"/>
            <a:ext cx="8119872" cy="64099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59" name="Google Shape;159;p15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8643938" y="2530475"/>
            <a:ext cx="3023806" cy="342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B1E354F-121A-460C-842E-3301CA6FA3C5}" type="datetime3">
              <a:rPr lang="en-US" smtClean="0"/>
              <a:t>17 September 2022</a:t>
            </a:fld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5650992" y="987425"/>
            <a:ext cx="568756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2"/>
          </p:nvPr>
        </p:nvSpPr>
        <p:spPr>
          <a:xfrm>
            <a:off x="1371600" y="3058510"/>
            <a:ext cx="3932237" cy="280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BE25FAA-70DA-4AF9-BE77-1E289F072F52}" type="datetime3">
              <a:rPr lang="en-US" smtClean="0"/>
              <a:t>17 September 2022</a:t>
            </a:fld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>
            <a:spLocks noGrp="1"/>
          </p:cNvSpPr>
          <p:nvPr>
            <p:ph type="pic" idx="2"/>
          </p:nvPr>
        </p:nvSpPr>
        <p:spPr>
          <a:xfrm>
            <a:off x="5505319" y="987425"/>
            <a:ext cx="583324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17"/>
          <p:cNvSpPr txBox="1">
            <a:spLocks noGrp="1"/>
          </p:cNvSpPr>
          <p:nvPr>
            <p:ph type="body" idx="1"/>
          </p:nvPr>
        </p:nvSpPr>
        <p:spPr>
          <a:xfrm>
            <a:off x="1371600" y="3033286"/>
            <a:ext cx="3932237" cy="283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75B3D4F-9B58-4E46-8072-7C8113A48D31}" type="datetime3">
              <a:rPr lang="en-US" smtClean="0"/>
              <a:t>17 September 2022</a:t>
            </a:fld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1_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" name="Google Shape;40;p4"/>
          <p:cNvSpPr/>
          <p:nvPr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DA002F">
                  <a:alpha val="74901"/>
                </a:srgbClr>
              </a:gs>
              <a:gs pos="100000">
                <a:srgbClr val="D54ECF">
                  <a:alpha val="47843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" name="Google Shape;41;p4"/>
          <p:cNvSpPr/>
          <p:nvPr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rgbClr val="DA002F">
                  <a:alpha val="36862"/>
                </a:srgbClr>
              </a:gs>
              <a:gs pos="92000">
                <a:srgbClr val="92248E">
                  <a:alpha val="74901"/>
                </a:srgbClr>
              </a:gs>
              <a:gs pos="100000">
                <a:srgbClr val="92248E">
                  <a:alpha val="7490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" name="Google Shape;42;p4"/>
          <p:cNvSpPr/>
          <p:nvPr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rgbClr val="92248E">
                  <a:alpha val="60784"/>
                </a:srgbClr>
              </a:gs>
              <a:gs pos="13000">
                <a:srgbClr val="92248E">
                  <a:alpha val="60784"/>
                </a:srgbClr>
              </a:gs>
              <a:gs pos="99000">
                <a:schemeClr val="accent4"/>
              </a:gs>
              <a:gs pos="100000">
                <a:schemeClr val="accent4"/>
              </a:gs>
            </a:gsLst>
            <a:lin ang="18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4063256" y="400727"/>
            <a:ext cx="4065484" cy="8849062"/>
          </a:xfrm>
          <a:custGeom>
            <a:avLst/>
            <a:gdLst/>
            <a:ahLst/>
            <a:cxnLst/>
            <a:rect l="l" t="t" r="r" b="b"/>
            <a:pathLst>
              <a:path w="4065484" h="8849062" extrusionOk="0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>
            <a:gsLst>
              <a:gs pos="0">
                <a:srgbClr val="FF9165">
                  <a:alpha val="2745"/>
                </a:srgbClr>
              </a:gs>
              <a:gs pos="7000">
                <a:srgbClr val="FF9165">
                  <a:alpha val="2745"/>
                </a:srgbClr>
              </a:gs>
              <a:gs pos="100000">
                <a:srgbClr val="FFFFFF">
                  <a:alpha val="15686"/>
                </a:srgbClr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>
            <a:spLocks noGrp="1"/>
          </p:cNvSpPr>
          <p:nvPr>
            <p:ph type="pic" idx="2"/>
          </p:nvPr>
        </p:nvSpPr>
        <p:spPr>
          <a:xfrm>
            <a:off x="2343302" y="3351746"/>
            <a:ext cx="7519558" cy="3506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ntroduction">
  <p:cSld name="3_Introduc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pic" idx="2"/>
          </p:nvPr>
        </p:nvSpPr>
        <p:spPr>
          <a:xfrm>
            <a:off x="0" y="0"/>
            <a:ext cx="4041648" cy="16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>
            <a:spLocks noGrp="1"/>
          </p:cNvSpPr>
          <p:nvPr>
            <p:ph type="pic" idx="3"/>
          </p:nvPr>
        </p:nvSpPr>
        <p:spPr>
          <a:xfrm>
            <a:off x="0" y="1603470"/>
            <a:ext cx="4041648" cy="16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2" name="Google Shape;52;p5"/>
          <p:cNvSpPr>
            <a:spLocks noGrp="1"/>
          </p:cNvSpPr>
          <p:nvPr>
            <p:ph type="pic" idx="4"/>
          </p:nvPr>
        </p:nvSpPr>
        <p:spPr>
          <a:xfrm>
            <a:off x="0" y="3206940"/>
            <a:ext cx="4041648" cy="16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3" name="Google Shape;53;p5"/>
          <p:cNvSpPr>
            <a:spLocks noGrp="1"/>
          </p:cNvSpPr>
          <p:nvPr>
            <p:ph type="pic" idx="5"/>
          </p:nvPr>
        </p:nvSpPr>
        <p:spPr>
          <a:xfrm>
            <a:off x="0" y="4810409"/>
            <a:ext cx="4041648" cy="16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4770438" y="2368550"/>
            <a:ext cx="6230411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11C98C0-8022-4C94-B036-2C6189A26F70}" type="datetime3">
              <a:rPr lang="en-US" smtClean="0"/>
              <a:t>17 September 2022</a:t>
            </a:fld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ection Break">
  <p:cSld name="4_Section Brea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DA002F">
                  <a:alpha val="88627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" name="Google Shape;59;p6"/>
          <p:cNvSpPr/>
          <p:nvPr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rgbClr val="FF4F74">
                  <a:alpha val="0"/>
                </a:srgbClr>
              </a:gs>
              <a:gs pos="99000">
                <a:srgbClr val="6D1A6A">
                  <a:alpha val="86666"/>
                </a:srgbClr>
              </a:gs>
              <a:gs pos="100000">
                <a:srgbClr val="6D1A6A">
                  <a:alpha val="86666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" name="Google Shape;60;p6"/>
          <p:cNvSpPr/>
          <p:nvPr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0">
                <a:srgbClr val="DA002F">
                  <a:alpha val="27843"/>
                </a:srgbClr>
              </a:gs>
              <a:gs pos="2000">
                <a:srgbClr val="DA002F">
                  <a:alpha val="27843"/>
                </a:srgbClr>
              </a:gs>
              <a:gs pos="100000">
                <a:srgbClr val="FE4A00">
                  <a:alpha val="0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61;p6"/>
          <p:cNvSpPr/>
          <p:nvPr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0">
                <a:srgbClr val="FFD9CB">
                  <a:alpha val="0"/>
                </a:srgbClr>
              </a:gs>
              <a:gs pos="39000">
                <a:srgbClr val="FFD9CB">
                  <a:alpha val="0"/>
                </a:srgbClr>
              </a:gs>
              <a:gs pos="100000">
                <a:srgbClr val="FF907A">
                  <a:alpha val="28627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" name="Google Shape;62;p6"/>
          <p:cNvSpPr txBox="1"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931152" y="627063"/>
            <a:ext cx="4195763" cy="26749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66" name="Google Shape;66;p6"/>
          <p:cNvSpPr>
            <a:spLocks noGrp="1"/>
          </p:cNvSpPr>
          <p:nvPr>
            <p:ph type="pic" idx="3"/>
          </p:nvPr>
        </p:nvSpPr>
        <p:spPr>
          <a:xfrm>
            <a:off x="6931152" y="3621024"/>
            <a:ext cx="4195763" cy="26749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67" name="Google Shape;67;p6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18F591-CA3A-4FFB-B7C2-360F7CEA10F0}" type="datetime3">
              <a:rPr lang="en-US" smtClean="0"/>
              <a:t>17 September 2022</a:t>
            </a:fld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hart and Table">
  <p:cSld name="2_Chart and Tab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1371599" y="2603500"/>
            <a:ext cx="10190163" cy="346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/>
          <p:nvPr/>
        </p:nvSpPr>
        <p:spPr>
          <a:xfrm rot="-6765946">
            <a:off x="4822383" y="-1739232"/>
            <a:ext cx="3118759" cy="4639931"/>
          </a:xfrm>
          <a:custGeom>
            <a:avLst/>
            <a:gdLst/>
            <a:ahLst/>
            <a:cxnLst/>
            <a:rect l="l" t="t" r="r" b="b"/>
            <a:pathLst>
              <a:path w="3118759" h="4639931" extrusionOk="0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rgbClr val="FF907A">
                  <a:alpha val="11764"/>
                </a:srgbClr>
              </a:gs>
              <a:gs pos="100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58C9727-77D3-4172-A247-421C3839EDF2}" type="datetime3">
              <a:rPr lang="en-US" smtClean="0"/>
              <a:t>17 September 2022</a:t>
            </a:fld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rgbClr val="FF907A">
                  <a:alpha val="15686"/>
                </a:srgbClr>
              </a:gs>
              <a:gs pos="62000">
                <a:srgbClr val="DA002F">
                  <a:alpha val="0"/>
                </a:srgbClr>
              </a:gs>
              <a:gs pos="100000">
                <a:srgbClr val="DA002F">
                  <a:alpha val="0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rt and Table">
  <p:cSld name="1_Chart and Tab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1320803" y="2865438"/>
            <a:ext cx="10240960" cy="270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/>
          <p:nvPr/>
        </p:nvSpPr>
        <p:spPr>
          <a:xfrm rot="-6765946">
            <a:off x="4822383" y="-1739232"/>
            <a:ext cx="3118759" cy="4639931"/>
          </a:xfrm>
          <a:custGeom>
            <a:avLst/>
            <a:gdLst/>
            <a:ahLst/>
            <a:cxnLst/>
            <a:rect l="l" t="t" r="r" b="b"/>
            <a:pathLst>
              <a:path w="3118759" h="4639931" extrusionOk="0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rgbClr val="FF907A">
                  <a:alpha val="11764"/>
                </a:srgbClr>
              </a:gs>
              <a:gs pos="100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0DE66CD-AE09-43B8-82B9-2615EE6AE081}" type="datetime3">
              <a:rPr lang="en-US" smtClean="0"/>
              <a:t>17 September 2022</a:t>
            </a:fld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rgbClr val="FF907A">
                  <a:alpha val="15686"/>
                </a:srgbClr>
              </a:gs>
              <a:gs pos="62000">
                <a:srgbClr val="DA002F">
                  <a:alpha val="0"/>
                </a:srgbClr>
              </a:gs>
              <a:gs pos="100000">
                <a:srgbClr val="DA002F">
                  <a:alpha val="0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Quote">
  <p:cSld name="8_Quot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9;p9"/>
          <p:cNvSpPr/>
          <p:nvPr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rgbClr val="FF4F74">
                  <a:alpha val="0"/>
                </a:srgbClr>
              </a:gs>
              <a:gs pos="99000">
                <a:srgbClr val="92248E">
                  <a:alpha val="80784"/>
                </a:srgbClr>
              </a:gs>
              <a:gs pos="100000">
                <a:srgbClr val="92248E">
                  <a:alpha val="80784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9"/>
          <p:cNvSpPr/>
          <p:nvPr/>
        </p:nvSpPr>
        <p:spPr>
          <a:xfrm rot="-6765946">
            <a:off x="2944145" y="2710934"/>
            <a:ext cx="3118759" cy="4639931"/>
          </a:xfrm>
          <a:custGeom>
            <a:avLst/>
            <a:gdLst/>
            <a:ahLst/>
            <a:cxnLst/>
            <a:rect l="l" t="t" r="r" b="b"/>
            <a:pathLst>
              <a:path w="3118759" h="4639931" extrusionOk="0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rgbClr val="FF907A">
                  <a:alpha val="11764"/>
                </a:srgbClr>
              </a:gs>
              <a:gs pos="100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9"/>
          <p:cNvSpPr/>
          <p:nvPr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rgbClr val="FF907A">
                  <a:alpha val="15686"/>
                </a:srgbClr>
              </a:gs>
              <a:gs pos="62000">
                <a:srgbClr val="DA002F">
                  <a:alpha val="0"/>
                </a:srgbClr>
              </a:gs>
              <a:gs pos="100000">
                <a:srgbClr val="DA002F">
                  <a:alpha val="0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9"/>
          <p:cNvSpPr txBox="1"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88952" cy="44622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95" name="Google Shape;95;p9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07E53B8-E3CD-4D6D-83DC-BD8CD3BE43FC}" type="datetime3">
              <a:rPr lang="en-US" smtClean="0"/>
              <a:t>17 September 2022</a:t>
            </a:fld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eam">
  <p:cSld name="9_Tea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0">
                <a:srgbClr val="DA002F">
                  <a:alpha val="85882"/>
                </a:srgbClr>
              </a:gs>
              <a:gs pos="10000">
                <a:srgbClr val="DA002F">
                  <a:alpha val="85882"/>
                </a:srgb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0"/>
          <p:cNvSpPr/>
          <p:nvPr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rgbClr val="DA002F">
                  <a:alpha val="0"/>
                </a:srgbClr>
              </a:gs>
              <a:gs pos="100000">
                <a:schemeClr val="accent2"/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1371600" y="580030"/>
            <a:ext cx="10240903" cy="100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>
            <a:spLocks noGrp="1"/>
          </p:cNvSpPr>
          <p:nvPr>
            <p:ph type="pic" idx="2"/>
          </p:nvPr>
        </p:nvSpPr>
        <p:spPr>
          <a:xfrm>
            <a:off x="1045013" y="1819656"/>
            <a:ext cx="2282932" cy="2282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04" name="Google Shape;104;p10"/>
          <p:cNvSpPr>
            <a:spLocks noGrp="1"/>
          </p:cNvSpPr>
          <p:nvPr>
            <p:ph type="pic" idx="3"/>
          </p:nvPr>
        </p:nvSpPr>
        <p:spPr>
          <a:xfrm>
            <a:off x="3657600" y="1819656"/>
            <a:ext cx="2282932" cy="2282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05" name="Google Shape;105;p10"/>
          <p:cNvSpPr>
            <a:spLocks noGrp="1"/>
          </p:cNvSpPr>
          <p:nvPr>
            <p:ph type="pic" idx="4"/>
          </p:nvPr>
        </p:nvSpPr>
        <p:spPr>
          <a:xfrm>
            <a:off x="6281928" y="1819656"/>
            <a:ext cx="2282932" cy="2282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06" name="Google Shape;106;p10"/>
          <p:cNvSpPr>
            <a:spLocks noGrp="1"/>
          </p:cNvSpPr>
          <p:nvPr>
            <p:ph type="pic" idx="5"/>
          </p:nvPr>
        </p:nvSpPr>
        <p:spPr>
          <a:xfrm>
            <a:off x="8897112" y="1819656"/>
            <a:ext cx="2282932" cy="2282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31368" y="4466873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body" idx="6"/>
          </p:nvPr>
        </p:nvSpPr>
        <p:spPr>
          <a:xfrm>
            <a:off x="1045013" y="4877332"/>
            <a:ext cx="22860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7"/>
          </p:nvPr>
        </p:nvSpPr>
        <p:spPr>
          <a:xfrm>
            <a:off x="3667663" y="4466873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8"/>
          </p:nvPr>
        </p:nvSpPr>
        <p:spPr>
          <a:xfrm>
            <a:off x="3681308" y="4877332"/>
            <a:ext cx="22860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9"/>
          </p:nvPr>
        </p:nvSpPr>
        <p:spPr>
          <a:xfrm>
            <a:off x="6290307" y="4466873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3"/>
          </p:nvPr>
        </p:nvSpPr>
        <p:spPr>
          <a:xfrm>
            <a:off x="6303952" y="4877332"/>
            <a:ext cx="22860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14"/>
          </p:nvPr>
        </p:nvSpPr>
        <p:spPr>
          <a:xfrm>
            <a:off x="8924408" y="4466873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15"/>
          </p:nvPr>
        </p:nvSpPr>
        <p:spPr>
          <a:xfrm>
            <a:off x="8938053" y="4877332"/>
            <a:ext cx="22860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1CBCBFD-715E-4199-8534-935009849213}" type="datetime3">
              <a:rPr lang="en-US" smtClean="0"/>
              <a:t>17 September 2022</a:t>
            </a:fld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368">
          <p15:clr>
            <a:srgbClr val="FBAE40"/>
          </p15:clr>
        </p15:guide>
        <p15:guide id="2" pos="3024">
          <p15:clr>
            <a:srgbClr val="FBAE40"/>
          </p15:clr>
        </p15:guide>
        <p15:guide id="3" pos="4680">
          <p15:clr>
            <a:srgbClr val="FBAE40"/>
          </p15:clr>
        </p15:guide>
        <p15:guide id="4" pos="6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29FD17A-BA9D-4E80-930F-B8986614C530}" type="datetime3">
              <a:rPr lang="en-US" smtClean="0"/>
              <a:t>17 September 2022</a:t>
            </a:fld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11" name="Google Shape;11;p1"/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0">
                  <a:srgbClr val="FE4A00">
                    <a:alpha val="27843"/>
                  </a:srgbClr>
                </a:gs>
                <a:gs pos="14000">
                  <a:srgbClr val="FE4A00">
                    <a:alpha val="27843"/>
                  </a:srgbClr>
                </a:gs>
                <a:gs pos="100000">
                  <a:srgbClr val="DA002F">
                    <a:alpha val="84705"/>
                  </a:srgbClr>
                </a:gs>
              </a:gsLst>
              <a:lin ang="6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0">
                  <a:srgbClr val="D85FD4">
                    <a:alpha val="54901"/>
                  </a:srgbClr>
                </a:gs>
                <a:gs pos="9000">
                  <a:srgbClr val="D85FD4">
                    <a:alpha val="54901"/>
                  </a:srgbClr>
                </a:gs>
                <a:gs pos="99000">
                  <a:schemeClr val="accent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B93D347F-2AEE-4A9D-AD4B-DD79E554D6BF}" type="datetime3">
              <a:rPr lang="en-US" smtClean="0"/>
              <a:t>17 September 2022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131646" y="2569117"/>
            <a:ext cx="3720617" cy="151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gerian"/>
              <a:buNone/>
            </a:pPr>
            <a:r>
              <a:rPr lang="en-US" sz="3200" b="1" dirty="0" err="1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EMPATHy</a:t>
            </a:r>
            <a:r>
              <a:rPr lang="en-US" sz="3200" b="1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  mapping</a:t>
            </a:r>
            <a:br>
              <a:rPr lang="en-US" sz="3600" b="1" dirty="0">
                <a:latin typeface="Arial Black"/>
                <a:ea typeface="Arial Black"/>
                <a:cs typeface="Arial Black"/>
                <a:sym typeface="Arial Black"/>
              </a:rPr>
            </a:br>
            <a:endParaRPr dirty="0"/>
          </a:p>
        </p:txBody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4517683" y="133165"/>
            <a:ext cx="7513896" cy="586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                                       </a:t>
            </a:r>
            <a:endParaRPr dirty="0"/>
          </a:p>
        </p:txBody>
      </p:sp>
      <p:cxnSp>
        <p:nvCxnSpPr>
          <p:cNvPr id="217" name="Google Shape;217;p21"/>
          <p:cNvCxnSpPr/>
          <p:nvPr/>
        </p:nvCxnSpPr>
        <p:spPr>
          <a:xfrm>
            <a:off x="7907145" y="1470977"/>
            <a:ext cx="36000" cy="4001291"/>
          </a:xfrm>
          <a:prstGeom prst="straightConnector1">
            <a:avLst/>
          </a:prstGeom>
          <a:noFill/>
          <a:ln w="73025" cap="flat" cmpd="sng">
            <a:solidFill>
              <a:srgbClr val="BC1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cxnSp>
      <p:cxnSp>
        <p:nvCxnSpPr>
          <p:cNvPr id="218" name="Google Shape;218;p21"/>
          <p:cNvCxnSpPr/>
          <p:nvPr/>
        </p:nvCxnSpPr>
        <p:spPr>
          <a:xfrm rot="10800000" flipH="1">
            <a:off x="4930433" y="3434437"/>
            <a:ext cx="6241825" cy="37185"/>
          </a:xfrm>
          <a:prstGeom prst="straightConnector1">
            <a:avLst/>
          </a:prstGeom>
          <a:noFill/>
          <a:ln w="73025" cap="flat" cmpd="sng">
            <a:solidFill>
              <a:srgbClr val="BC1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19" name="Google Shape;219;p21"/>
          <p:cNvSpPr txBox="1"/>
          <p:nvPr/>
        </p:nvSpPr>
        <p:spPr>
          <a:xfrm>
            <a:off x="4959288" y="1550853"/>
            <a:ext cx="1840832" cy="37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SAYS</a:t>
            </a:r>
            <a:endParaRPr dirty="0"/>
          </a:p>
        </p:txBody>
      </p:sp>
      <p:sp>
        <p:nvSpPr>
          <p:cNvPr id="220" name="Google Shape;220;p21"/>
          <p:cNvSpPr txBox="1"/>
          <p:nvPr/>
        </p:nvSpPr>
        <p:spPr>
          <a:xfrm>
            <a:off x="8316363" y="1550853"/>
            <a:ext cx="1840832" cy="37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THINKS</a:t>
            </a:r>
            <a:endParaRPr dirty="0"/>
          </a:p>
        </p:txBody>
      </p:sp>
      <p:sp>
        <p:nvSpPr>
          <p:cNvPr id="221" name="Google Shape;221;p21"/>
          <p:cNvSpPr txBox="1"/>
          <p:nvPr/>
        </p:nvSpPr>
        <p:spPr>
          <a:xfrm>
            <a:off x="4930433" y="3713191"/>
            <a:ext cx="1840832" cy="37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DOES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8274631" y="3762900"/>
            <a:ext cx="1840832" cy="37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FEELS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4930433" y="4132846"/>
            <a:ext cx="31643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4489471" y="387498"/>
            <a:ext cx="70553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A30023"/>
                </a:solidFill>
                <a:latin typeface="Algerian"/>
                <a:ea typeface="Algerian"/>
                <a:cs typeface="Algerian"/>
                <a:sym typeface="Algerian"/>
              </a:rPr>
              <a:t>SMART  solution for railways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959288" y="1923832"/>
            <a:ext cx="2660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track  the  train  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 the  train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 booking  and  scheduling  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274631" y="1923832"/>
            <a:ext cx="2734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 reliability  and  unsafety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 user  of  smart  phone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 train  ticket  without  any  hassle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0433" y="4087199"/>
            <a:ext cx="2841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 a  web  page  for 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Restructured  and  optimized  passenger  experience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316363" y="4132846"/>
            <a:ext cx="300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 delay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 passenger  safety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maintanence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rgbClr val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59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Algerian</vt:lpstr>
      <vt:lpstr>Arial</vt:lpstr>
      <vt:lpstr>Wingdings</vt:lpstr>
      <vt:lpstr>Arial Black</vt:lpstr>
      <vt:lpstr>Times New Roman</vt:lpstr>
      <vt:lpstr>Calibri</vt:lpstr>
      <vt:lpstr>Avenir</vt:lpstr>
      <vt:lpstr>GradientRiseVTI</vt:lpstr>
      <vt:lpstr>EMPATHy  mapping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Bharathi</dc:creator>
  <cp:lastModifiedBy>SAKTHI KUMAR</cp:lastModifiedBy>
  <cp:revision>6</cp:revision>
  <dcterms:modified xsi:type="dcterms:W3CDTF">2022-09-17T04:26:22Z</dcterms:modified>
</cp:coreProperties>
</file>