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8" r:id="rId3"/>
    <p:sldId id="266" r:id="rId4"/>
    <p:sldId id="259" r:id="rId5"/>
    <p:sldId id="264" r:id="rId6"/>
    <p:sldId id="265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7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8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0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9997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30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03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44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02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7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87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7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18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99CAAC-ECF8-4ACD-BB50-E15C5C936620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3B75-FCBF-4E6B-8A08-9DA968F7F6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5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  <p:sldLayoutId id="21474839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ssmce.ac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WASTE MANAGEMENT </a:t>
            </a:r>
            <a:r>
              <a:rPr lang="en-US" dirty="0" smtClean="0"/>
              <a:t>SYSTEM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METROPOLITAN </a:t>
            </a:r>
            <a:r>
              <a:rPr lang="en-US" dirty="0"/>
              <a:t>C</a:t>
            </a:r>
            <a:r>
              <a:rPr lang="en-US" dirty="0" smtClean="0"/>
              <a:t>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3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Empowered </a:t>
            </a:r>
            <a:r>
              <a:rPr lang="en-IN" sz="2000" dirty="0" err="1"/>
              <a:t>S</a:t>
            </a:r>
            <a:r>
              <a:rPr lang="en-IN" sz="2000" dirty="0" err="1" smtClean="0"/>
              <a:t>wach</a:t>
            </a:r>
            <a:r>
              <a:rPr lang="en-IN" sz="2000" dirty="0" smtClean="0"/>
              <a:t> Bharat Mission</a:t>
            </a:r>
          </a:p>
          <a:p>
            <a:r>
              <a:rPr lang="en-IN" sz="2000" dirty="0" smtClean="0"/>
              <a:t>Reduce Environmental Pollution</a:t>
            </a:r>
          </a:p>
          <a:p>
            <a:r>
              <a:rPr lang="en-IN" sz="2000" dirty="0" smtClean="0"/>
              <a:t>Real Time Based cleaning or cities </a:t>
            </a:r>
          </a:p>
          <a:p>
            <a:r>
              <a:rPr lang="en-IN" sz="2000" dirty="0" smtClean="0"/>
              <a:t>To make our system transparent between</a:t>
            </a:r>
          </a:p>
          <a:p>
            <a:pPr marL="0" indent="0">
              <a:buNone/>
            </a:pPr>
            <a:r>
              <a:rPr lang="en-IN" sz="2000" dirty="0" smtClean="0"/>
              <a:t>Municipal corporation , workers and public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60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15155"/>
            <a:ext cx="905384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accent3"/>
                </a:solidFill>
              </a:rPr>
              <a:t>Summary of use </a:t>
            </a:r>
            <a:r>
              <a:rPr lang="en-US" sz="4000" i="1" dirty="0" smtClean="0">
                <a:solidFill>
                  <a:schemeClr val="accent3"/>
                </a:solidFill>
              </a:rPr>
              <a:t>case….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novel cloud-based system for waste collection in smart </a:t>
            </a:r>
            <a:r>
              <a:rPr lang="en-US" sz="2000" dirty="0" smtClean="0"/>
              <a:t>cities.</a:t>
            </a:r>
          </a:p>
          <a:p>
            <a:r>
              <a:rPr lang="en-US" sz="2000" dirty="0" smtClean="0"/>
              <a:t>Integration </a:t>
            </a:r>
            <a:r>
              <a:rPr lang="en-US" sz="2000" dirty="0"/>
              <a:t>with modern ITS and </a:t>
            </a:r>
            <a:r>
              <a:rPr lang="en-US" sz="2000" dirty="0" smtClean="0"/>
              <a:t>lot </a:t>
            </a:r>
            <a:r>
              <a:rPr lang="en-US" sz="2000" dirty="0"/>
              <a:t>systems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Development of applications for city administrations, municipal staff.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841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432"/>
            <a:ext cx="8925059" cy="5749333"/>
          </a:xfrm>
          <a:noFill/>
        </p:spPr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endParaRPr lang="en-IN" dirty="0" smtClean="0"/>
          </a:p>
          <a:p>
            <a:pPr marL="457200" lvl="1" indent="0" algn="ctr">
              <a:buNone/>
            </a:pPr>
            <a:endParaRPr lang="en-IN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457200" lvl="1" indent="0" algn="ctr">
              <a:buNone/>
            </a:pPr>
            <a:endParaRPr lang="en-IN" dirty="0" smtClean="0"/>
          </a:p>
          <a:p>
            <a:pPr marL="457200" lvl="1" indent="0" algn="ctr">
              <a:buNone/>
            </a:pPr>
            <a:endParaRPr lang="en-IN" dirty="0" smtClean="0"/>
          </a:p>
          <a:p>
            <a:pPr marL="457200" lvl="1" indent="0" algn="ctr">
              <a:buNone/>
            </a:pPr>
            <a:endParaRPr lang="en-IN" dirty="0"/>
          </a:p>
          <a:p>
            <a:pPr marL="457200" lvl="1" indent="0" algn="ctr">
              <a:buNone/>
            </a:pPr>
            <a:endParaRPr lang="en-IN" dirty="0" smtClean="0"/>
          </a:p>
          <a:p>
            <a:pPr marL="457200" lvl="1" indent="0" algn="ctr">
              <a:buNone/>
            </a:pPr>
            <a:r>
              <a:rPr lang="en-IN" dirty="0" smtClean="0"/>
              <a:t>A</a:t>
            </a:r>
          </a:p>
          <a:p>
            <a:pPr marL="457200" lvl="1" indent="0" algn="ctr">
              <a:buNone/>
            </a:pPr>
            <a:r>
              <a:rPr lang="en-IN" dirty="0" smtClean="0"/>
              <a:t>PRESENTATION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         IOT Garbage Waste Monitoring System </a:t>
            </a:r>
          </a:p>
          <a:p>
            <a:pPr marL="457200" lvl="1" indent="0" algn="ctr">
              <a:buNone/>
            </a:pPr>
            <a:r>
              <a:rPr lang="en-IN" dirty="0" smtClean="0"/>
              <a:t>Presented By</a:t>
            </a:r>
          </a:p>
          <a:p>
            <a:pPr marL="457200" lvl="1" indent="0" algn="ctr">
              <a:buNone/>
            </a:pPr>
            <a:endParaRPr lang="en-IN" dirty="0" smtClean="0"/>
          </a:p>
          <a:p>
            <a:pPr marL="457200" lvl="1" indent="0" algn="ctr">
              <a:buNone/>
            </a:pPr>
            <a:r>
              <a:rPr lang="en-IN" dirty="0" smtClean="0"/>
              <a:t>KARTHICK E  (732319106303)</a:t>
            </a:r>
          </a:p>
          <a:p>
            <a:pPr marL="457200" lvl="1" indent="0" algn="ctr">
              <a:buNone/>
            </a:pPr>
            <a:r>
              <a:rPr lang="en-IN" dirty="0" smtClean="0"/>
              <a:t>CHANDRU S (732319106002)</a:t>
            </a:r>
          </a:p>
          <a:p>
            <a:pPr marL="457200" lvl="1" indent="0" algn="ctr">
              <a:buNone/>
            </a:pPr>
            <a:r>
              <a:rPr lang="en-IN" dirty="0" smtClean="0"/>
              <a:t>SAKTHIVEL P (732319106015)</a:t>
            </a:r>
          </a:p>
          <a:p>
            <a:pPr marL="457200" lvl="1" indent="0" algn="ctr">
              <a:buNone/>
            </a:pPr>
            <a:r>
              <a:rPr lang="en-IN" dirty="0" smtClean="0"/>
              <a:t>YUVARAJ M (732319106024)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336" y="553790"/>
            <a:ext cx="1712890" cy="171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977900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anose="020B0A04020102020204" pitchFamily="34" charset="0"/>
              </a:rPr>
              <a:t>          </a:t>
            </a:r>
            <a:r>
              <a:rPr lang="en-US" sz="2800" b="1" u="sng" dirty="0" smtClean="0">
                <a:latin typeface="Algerian" panose="04020705040A02060702" pitchFamily="82" charset="0"/>
              </a:rPr>
              <a:t>Presentation Outline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 smtClean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Problem </a:t>
            </a:r>
            <a:r>
              <a:rPr lang="en-US" sz="2800" dirty="0">
                <a:latin typeface="Arial Black" panose="020B0A04020102020204" pitchFamily="34" charset="0"/>
              </a:rPr>
              <a:t>in </a:t>
            </a:r>
            <a:r>
              <a:rPr lang="en-US" sz="2800" dirty="0" smtClean="0">
                <a:latin typeface="Arial Black" panose="020B0A04020102020204" pitchFamily="34" charset="0"/>
              </a:rPr>
              <a:t>Society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Motive of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Block diagram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 Methodology(Hardware/software)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rial Black" panose="020B0A04020102020204" pitchFamily="34" charset="0"/>
              </a:rPr>
              <a:t>Conclusions</a:t>
            </a:r>
            <a:endParaRPr lang="en-IN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	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600" dirty="0" smtClean="0"/>
              <a:t>Abstract 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sz="2000" dirty="0" smtClean="0"/>
              <a:t>This project IOT Garbage Monitoring system is a very innovative system which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will help to keep the cities clean.</a:t>
            </a:r>
          </a:p>
          <a:p>
            <a:r>
              <a:rPr lang="en-US" sz="2000" dirty="0" smtClean="0"/>
              <a:t> This system monitors the garbage bins and informs about the level of garbage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collected in the garbage bins via a web page.</a:t>
            </a:r>
          </a:p>
          <a:p>
            <a:r>
              <a:rPr lang="en-US" sz="2000" dirty="0" smtClean="0"/>
              <a:t> A web page is built to show the status to the user monitoring it. </a:t>
            </a:r>
          </a:p>
          <a:p>
            <a:r>
              <a:rPr lang="en-US" sz="2000" dirty="0" smtClean="0"/>
              <a:t>The web page gives a graphical view of the garbage bins and highlights the garbage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collected in color in order to show the level of garbage collected.</a:t>
            </a:r>
          </a:p>
          <a:p>
            <a:r>
              <a:rPr lang="en-US" sz="2000" dirty="0" smtClean="0"/>
              <a:t> The LCD screen shows the status of the garbage level.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420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07" y="534473"/>
            <a:ext cx="7710152" cy="57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476249"/>
            <a:ext cx="7747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9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8372" y="547197"/>
            <a:ext cx="12272889" cy="6810206"/>
          </a:xfrm>
        </p:spPr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99" y="1111591"/>
            <a:ext cx="6680811" cy="53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418563"/>
            <a:ext cx="10387883" cy="64394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</a:t>
            </a:r>
            <a:r>
              <a:rPr lang="en-IN" sz="3200" b="1" dirty="0" smtClean="0"/>
              <a:t>Hardware / Software 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800" b="1" u="sng" dirty="0"/>
              <a:t>Hardware </a:t>
            </a:r>
            <a:r>
              <a:rPr lang="en-IN" sz="2800" b="1" u="sng" dirty="0" smtClean="0"/>
              <a:t>Used</a:t>
            </a:r>
          </a:p>
          <a:p>
            <a:pPr marL="0" indent="0">
              <a:buNone/>
            </a:pPr>
            <a:endParaRPr lang="en-IN" sz="2800" b="1" u="sng" dirty="0" smtClean="0"/>
          </a:p>
          <a:p>
            <a:pPr marL="0" indent="0">
              <a:buNone/>
            </a:pPr>
            <a:r>
              <a:rPr lang="en-IN" sz="2000" dirty="0" smtClean="0"/>
              <a:t>AVR </a:t>
            </a:r>
            <a:r>
              <a:rPr lang="en-IN" sz="2000" dirty="0"/>
              <a:t>family </a:t>
            </a:r>
            <a:r>
              <a:rPr lang="en-IN" sz="2000" dirty="0" smtClean="0"/>
              <a:t>microcontroller</a:t>
            </a:r>
          </a:p>
          <a:p>
            <a:pPr marL="0" indent="0">
              <a:buNone/>
            </a:pPr>
            <a:r>
              <a:rPr lang="en-IN" sz="2000" dirty="0" smtClean="0"/>
              <a:t>Wi-Fi Modem</a:t>
            </a:r>
          </a:p>
          <a:p>
            <a:pPr marL="0" indent="0">
              <a:buNone/>
            </a:pPr>
            <a:r>
              <a:rPr lang="en-IN" sz="2000" dirty="0" smtClean="0"/>
              <a:t>LED's</a:t>
            </a:r>
          </a:p>
          <a:p>
            <a:pPr marL="0" indent="0">
              <a:buNone/>
            </a:pPr>
            <a:r>
              <a:rPr lang="en-US" dirty="0" smtClean="0"/>
              <a:t>LCD Display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12V transformer</a:t>
            </a:r>
          </a:p>
          <a:p>
            <a:pPr marL="0" indent="0">
              <a:buNone/>
            </a:pPr>
            <a:r>
              <a:rPr lang="en-IN" sz="2000" dirty="0" smtClean="0"/>
              <a:t>Ultrasonic sensors</a:t>
            </a:r>
          </a:p>
          <a:p>
            <a:pPr marL="0" indent="0">
              <a:buNone/>
            </a:pPr>
            <a:r>
              <a:rPr lang="en-IN" sz="2000" dirty="0" smtClean="0"/>
              <a:t>Resistors</a:t>
            </a:r>
          </a:p>
          <a:p>
            <a:pPr marL="0" indent="0">
              <a:buNone/>
            </a:pPr>
            <a:r>
              <a:rPr lang="en-IN" sz="2000" dirty="0" smtClean="0"/>
              <a:t>Capacitors</a:t>
            </a:r>
          </a:p>
          <a:p>
            <a:pPr marL="0" indent="0">
              <a:buNone/>
            </a:pPr>
            <a:r>
              <a:rPr lang="en-IN" sz="2000" dirty="0" smtClean="0"/>
              <a:t>Diodes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26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9225"/>
            <a:ext cx="11099800" cy="68738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600" b="1" u="sng" dirty="0" smtClean="0">
                <a:solidFill>
                  <a:schemeClr val="tx1"/>
                </a:solidFill>
              </a:rPr>
              <a:t>Software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endParaRPr lang="en-I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 </a:t>
            </a:r>
            <a:r>
              <a:rPr lang="en-IN" sz="2000" dirty="0" err="1" smtClean="0"/>
              <a:t>Avr</a:t>
            </a:r>
            <a:r>
              <a:rPr lang="en-IN" sz="2000" dirty="0" smtClean="0"/>
              <a:t>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/>
              <a:t>MC Programming Language : Embedded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Ardunino</a:t>
            </a:r>
            <a:r>
              <a:rPr lang="en-US" dirty="0" smtClean="0"/>
              <a:t> software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92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1292</TotalTime>
  <Words>89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Century Gothic</vt:lpstr>
      <vt:lpstr>Wingdings</vt:lpstr>
      <vt:lpstr>Wingdings 3</vt:lpstr>
      <vt:lpstr>Ion</vt:lpstr>
      <vt:lpstr>SMART WASTE MANAGEMENT SYSTEM FOR METROPOLITAN CITIES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WASTE MANAGEMENT SYSTEM FOR METROPOLITAN ITIES</dc:title>
  <dc:creator>Karthick</dc:creator>
  <cp:lastModifiedBy>Karthick</cp:lastModifiedBy>
  <cp:revision>25</cp:revision>
  <dcterms:created xsi:type="dcterms:W3CDTF">2022-08-19T04:51:02Z</dcterms:created>
  <dcterms:modified xsi:type="dcterms:W3CDTF">2022-08-22T10:18:34Z</dcterms:modified>
</cp:coreProperties>
</file>