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itJqti2dyQKJFVzjDbS1dZKL6I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5400000">
            <a:off x="1213929" y="1871129"/>
            <a:ext cx="2144142" cy="4572000"/>
          </a:xfrm>
          <a:custGeom>
            <a:rect b="b" l="l" r="r" t="t"/>
            <a:pathLst>
              <a:path extrusionOk="0" h="4572000" w="2144142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 cap="flat" cmpd="sng" w="127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11875" y="1899825"/>
            <a:ext cx="1454100" cy="8811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of the water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11875" y="3325200"/>
            <a:ext cx="1454100" cy="8811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water is drinkable or not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517575" y="1708463"/>
            <a:ext cx="1393800" cy="780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Usage of 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sensors to verify the river water quality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494525" y="2675325"/>
            <a:ext cx="1454100" cy="8811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transmission of data from the river to the mobile using node MCU.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517575" y="3743275"/>
            <a:ext cx="1468200" cy="780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the sensors will be stored on the cloud platform (thingspeak)</a:t>
            </a:r>
            <a:endParaRPr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145900" y="4622700"/>
            <a:ext cx="1454100" cy="780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notification about the condition of the water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52900" y="4622700"/>
            <a:ext cx="1531200" cy="780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know the dissolved solids amount,and hydrogen level in the river water</a:t>
            </a:r>
            <a:endParaRPr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861800" y="4671750"/>
            <a:ext cx="1347900" cy="780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the river water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383475" y="4702863"/>
            <a:ext cx="1290300" cy="7068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health assistant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43825" y="1199000"/>
            <a:ext cx="1531200" cy="8811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river water is drinkable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46125" y="168025"/>
            <a:ext cx="1468200" cy="942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is clean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091425" y="1199000"/>
            <a:ext cx="1454100" cy="8811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worried 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health issues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668775" y="168025"/>
            <a:ext cx="1634400" cy="942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contaminated water and poor sanitation may cause diseases like cholera,typhoid and polio.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11875" y="5985250"/>
            <a:ext cx="1468200" cy="705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high water current,the device may gets damaged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61900" y="5985225"/>
            <a:ext cx="1393800" cy="705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cost much to store the continuous data from the sensors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180475" y="5966475"/>
            <a:ext cx="1203000" cy="705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</a:t>
            </a:r>
            <a:r>
              <a:rPr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the water is drinkable or not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250650" y="5985250"/>
            <a:ext cx="1290300" cy="705000"/>
          </a:xfrm>
          <a:prstGeom prst="roundRect">
            <a:avLst>
              <a:gd fmla="val 16667" name="adj"/>
            </a:avLst>
          </a:prstGeom>
          <a:solidFill>
            <a:srgbClr val="8520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diseases</a:t>
            </a:r>
            <a:r>
              <a:rPr lang="en-US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13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724323" y="3725091"/>
            <a:ext cx="180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&amp; DO?</a:t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HEAR?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SEE?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638999" y="6361"/>
            <a:ext cx="180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d0 they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&amp; FEEL?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551871" y="5533325"/>
            <a:ext cx="146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PAIN?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151900" y="5533323"/>
            <a:ext cx="146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GAIN?</a:t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55025" y="5603090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"/>
          <p:cNvCxnSpPr/>
          <p:nvPr/>
        </p:nvCxnSpPr>
        <p:spPr>
          <a:xfrm flipH="1" rot="10800000">
            <a:off x="4572001" y="5733256"/>
            <a:ext cx="1" cy="951968"/>
          </a:xfrm>
          <a:prstGeom prst="straightConnector1">
            <a:avLst/>
          </a:prstGeom>
          <a:noFill/>
          <a:ln cap="flat" cmpd="sng" w="254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"/>
          <p:cNvSpPr/>
          <p:nvPr/>
        </p:nvSpPr>
        <p:spPr>
          <a:xfrm rot="5400000">
            <a:off x="1213929" y="-273013"/>
            <a:ext cx="2144142" cy="4572000"/>
          </a:xfrm>
          <a:custGeom>
            <a:rect b="b" l="l" r="r" t="t"/>
            <a:pathLst>
              <a:path extrusionOk="0" h="4572000" w="2144142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 cap="flat" cmpd="sng" w="127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 flipH="1" rot="-5400000">
            <a:off x="5759755" y="1927146"/>
            <a:ext cx="2252501" cy="4571999"/>
          </a:xfrm>
          <a:custGeom>
            <a:rect b="b" l="l" r="r" t="t"/>
            <a:pathLst>
              <a:path extrusionOk="0" h="4572000" w="2144142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 cap="flat" cmpd="sng" w="127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 flipH="1" rot="-5400000">
            <a:off x="5784596" y="-272508"/>
            <a:ext cx="2174814" cy="4543994"/>
          </a:xfrm>
          <a:custGeom>
            <a:rect b="b" l="l" r="r" t="t"/>
            <a:pathLst>
              <a:path extrusionOk="0" h="4572000" w="2144142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 cap="flat" cmpd="sng" w="12700">
            <a:solidFill>
              <a:srgbClr val="EE4C04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 cap="flat" cmpd="sng" w="12700">
            <a:solidFill>
              <a:srgbClr val="F26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946" y="2707827"/>
            <a:ext cx="881195" cy="88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2014-09-05T20:07:00Z</dcterms:created>
  <dc:creator>shadow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