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71" r:id="rId6"/>
    <p:sldId id="259" r:id="rId7"/>
    <p:sldId id="260" r:id="rId8"/>
    <p:sldId id="266" r:id="rId9"/>
    <p:sldId id="269" r:id="rId10"/>
    <p:sldId id="270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82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63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76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6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879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19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0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8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2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6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9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4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2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38A4-392D-46D3-8D51-69A3E4B6EDD2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3379D9-6CA8-4900-859D-AB187552A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3" y="1562100"/>
            <a:ext cx="8915399" cy="226278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Farmer - IoT Enabled Smart Farming Application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9713" y="4332879"/>
            <a:ext cx="8915399" cy="112628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(TEAM ID: PNT2022TMID41919) </a:t>
            </a:r>
            <a:r>
              <a:rPr lang="en-IN" dirty="0" smtClean="0"/>
              <a:t> </a:t>
            </a:r>
            <a:endParaRPr lang="ru-RU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2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885" y="610256"/>
            <a:ext cx="8911687" cy="927599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831" y="1842656"/>
            <a:ext cx="8915400" cy="31865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disadvantage is the time it can take to process the information.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 busy with harvesting and caring for their crops that they may not have time to process data.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issues with the water supply, as well as issues with the cost of the technology, which can be quite expensive.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1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25" y="1185180"/>
            <a:ext cx="7579775" cy="64044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68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collecting data from sensors using IoT devices, you will learn about the real-time state of your crops.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IoT in agriculture allows predictive analytics to help you make better harvesting decisions.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forecasting can be used by farmers to predict weather patterns and crop harvesting.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6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325" y="916210"/>
            <a:ext cx="6830475" cy="9760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IN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smart farming, a system is built for monitoring the crop field with the help of sensors (light, humidity, temperature, soil moisture, etc.) and automating the irrigation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farmers can monitor the field conditions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427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0" y="2795810"/>
            <a:ext cx="9764711" cy="1712690"/>
          </a:xfrm>
        </p:spPr>
        <p:txBody>
          <a:bodyPr>
            <a:normAutofit fontScale="90000"/>
          </a:bodyPr>
          <a:lstStyle/>
          <a:p>
            <a:r>
              <a:rPr lang="en-US" sz="8800" dirty="0" smtClean="0">
                <a:latin typeface="Cooper Black" panose="0208090404030B020404" pitchFamily="18" charset="0"/>
              </a:rPr>
              <a:t>THANKING YOU</a:t>
            </a:r>
            <a:endParaRPr lang="en-IN" sz="8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4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90688"/>
            <a:ext cx="77724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3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25" y="1081310"/>
            <a:ext cx="8911687" cy="70939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9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express our warm welcome to this project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“professional”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readliness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 innovation ,employability and entrepreneurship” program from the “NALAIYA THIRAN”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scheme,executed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IBM.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welcome all the industry mentors, Faculty mentors, Industry evaluators for our virtual presentation.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we would like to thank each and everyone behind this program for providing this wonderful opportunity to enhance our skills.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0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 S (622519104030)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PRAKASH T (622519104029)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ALFIN BELAN P (622519104004)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DHANUSIGA S (622519104008)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6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825" y="268510"/>
            <a:ext cx="8911687" cy="128089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112" y="1765300"/>
            <a:ext cx="9869488" cy="4635500"/>
          </a:xfrm>
        </p:spPr>
        <p:txBody>
          <a:bodyPr>
            <a:normAutofit/>
          </a:bodyPr>
          <a:lstStyle/>
          <a:p>
            <a:pPr marL="685800"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Smart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 based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is an emerging system increases the quantity and quality of agricultural products.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provide information about nature of farming fields and then take action depending on the user’s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advanced solution for monitoring the soil conditions and atmosphere for efficient crop growth is presented.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system is capable of monitoring temperature, humidity, soil moisture level, smart irrigation using Node-MCU and several sensors connected to it. Also, a notification in the form of SMS will be sent to the user phone about environmental conditions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thefield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216" y="501727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566" y="1782617"/>
            <a:ext cx="8915400" cy="428567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agriculture cannot meet the requirements of modern agriculture which requires high-yield, high quality and efficient output.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very important to turn towards modernization of existing methods and using the information technology and data over a certain period to predict the best possible productivity and crop suitable on the very particular land.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adoptions of access to high-speed internet, mobile devices, and reliable, low-cost satellites (for imagery and positioning) are few key technologies characterizing the precision agriculture trend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7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325" y="624110"/>
            <a:ext cx="8911687" cy="88719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51111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olden days, Traditional farming methods were used where the soil and livestock were managed manually.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were time consuming and expensive.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sometimes the predictions of human were not accurate also difficult to detect outbreaks at an early stage.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motive of smart farming is to increase the quality and quantity of agricultural goods at the same time keeping in mind the cost and energy usage.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 is responsible for modernizing the agricultural field by using proficient methods and instruments to manage crops, soil and animals.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 turn has led to decrease in the waste generation and a phenomenal increase in productivity. This is smart agriculture using IoT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1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57410"/>
            <a:ext cx="8911687" cy="5823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1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56" y="939800"/>
            <a:ext cx="115189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798" y="624110"/>
            <a:ext cx="8911687" cy="789054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085" y="180801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work efficiency. One of the greatest things about Smart Farming is its potential to save valuable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efficiency. Smart Farming allows farmers to be much more precise.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consumables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336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192</TotalTime>
  <Words>666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Cooper Black</vt:lpstr>
      <vt:lpstr>Times New Roman</vt:lpstr>
      <vt:lpstr>Wingdings</vt:lpstr>
      <vt:lpstr>Wingdings 3</vt:lpstr>
      <vt:lpstr>Wisp</vt:lpstr>
      <vt:lpstr>Smart Farmer - IoT Enabled Smart Farming Application </vt:lpstr>
      <vt:lpstr>CONTENT</vt:lpstr>
      <vt:lpstr>WELCOME:</vt:lpstr>
      <vt:lpstr>TEAM DETAILS:</vt:lpstr>
      <vt:lpstr>ABSTRACT</vt:lpstr>
      <vt:lpstr>PROBLEM STATEMENT:</vt:lpstr>
      <vt:lpstr>PROPOSED SOLUTION</vt:lpstr>
      <vt:lpstr>TECHNICAL ARCHITECTURE:</vt:lpstr>
      <vt:lpstr>ADVANTAGE</vt:lpstr>
      <vt:lpstr>DISADVANTAGE</vt:lpstr>
      <vt:lpstr>FUTURE SCOPE:</vt:lpstr>
      <vt:lpstr>CONCLUSION</vt:lpstr>
      <vt:lpstr>THANKING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Farmer - IoT Enabled Smart Farming Application</dc:title>
  <dc:creator>prakash</dc:creator>
  <cp:lastModifiedBy>prakash</cp:lastModifiedBy>
  <cp:revision>14</cp:revision>
  <dcterms:created xsi:type="dcterms:W3CDTF">2022-11-27T18:12:23Z</dcterms:created>
  <dcterms:modified xsi:type="dcterms:W3CDTF">2022-12-02T06:01:03Z</dcterms:modified>
</cp:coreProperties>
</file>