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800" y="304799"/>
            <a:ext cx="7167245" cy="9452610"/>
          </a:xfrm>
          <a:custGeom>
            <a:avLst/>
            <a:gdLst/>
            <a:ahLst/>
            <a:cxnLst/>
            <a:rect l="l" t="t" r="r" b="b"/>
            <a:pathLst>
              <a:path w="7167245" h="9452610">
                <a:moveTo>
                  <a:pt x="7167118" y="0"/>
                </a:moveTo>
                <a:lnTo>
                  <a:pt x="7157974" y="0"/>
                </a:lnTo>
                <a:lnTo>
                  <a:pt x="7157974" y="8636"/>
                </a:lnTo>
                <a:lnTo>
                  <a:pt x="7157974" y="9443720"/>
                </a:lnTo>
                <a:lnTo>
                  <a:pt x="9144" y="9443720"/>
                </a:lnTo>
                <a:lnTo>
                  <a:pt x="9144" y="8636"/>
                </a:lnTo>
                <a:lnTo>
                  <a:pt x="7157974" y="8636"/>
                </a:lnTo>
                <a:lnTo>
                  <a:pt x="715797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5715"/>
                </a:lnTo>
                <a:lnTo>
                  <a:pt x="0" y="8636"/>
                </a:lnTo>
                <a:lnTo>
                  <a:pt x="0" y="9443720"/>
                </a:lnTo>
                <a:lnTo>
                  <a:pt x="0" y="9452292"/>
                </a:lnTo>
                <a:lnTo>
                  <a:pt x="6096" y="9452292"/>
                </a:lnTo>
                <a:lnTo>
                  <a:pt x="9144" y="9452292"/>
                </a:lnTo>
                <a:lnTo>
                  <a:pt x="7157974" y="9452292"/>
                </a:lnTo>
                <a:lnTo>
                  <a:pt x="7167118" y="9452292"/>
                </a:lnTo>
                <a:lnTo>
                  <a:pt x="7167118" y="9443720"/>
                </a:lnTo>
                <a:lnTo>
                  <a:pt x="7167118" y="8636"/>
                </a:lnTo>
                <a:lnTo>
                  <a:pt x="7167118" y="5715"/>
                </a:lnTo>
                <a:lnTo>
                  <a:pt x="7167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9425"/>
            <a:ext cx="3474085" cy="72961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2299970">
              <a:lnSpc>
                <a:spcPct val="100000"/>
              </a:lnSpc>
              <a:spcBef>
                <a:spcPts val="950"/>
              </a:spcBef>
            </a:pPr>
            <a:r>
              <a:rPr dirty="0" sz="1600" spc="-5" b="1">
                <a:latin typeface="Times New Roman"/>
                <a:cs typeface="Times New Roman"/>
              </a:rPr>
              <a:t>S</a:t>
            </a:r>
            <a:r>
              <a:rPr dirty="0" sz="1600" spc="-10" b="1">
                <a:latin typeface="Times New Roman"/>
                <a:cs typeface="Times New Roman"/>
              </a:rPr>
              <a:t>O</a:t>
            </a:r>
            <a:r>
              <a:rPr dirty="0" sz="1600" spc="-5" b="1">
                <a:latin typeface="Times New Roman"/>
                <a:cs typeface="Times New Roman"/>
              </a:rPr>
              <a:t>F</a:t>
            </a:r>
            <a:r>
              <a:rPr dirty="0" sz="1600" spc="5" b="1">
                <a:latin typeface="Times New Roman"/>
                <a:cs typeface="Times New Roman"/>
              </a:rPr>
              <a:t>T</a:t>
            </a:r>
            <a:r>
              <a:rPr dirty="0" sz="1600" spc="-5" b="1">
                <a:latin typeface="Times New Roman"/>
                <a:cs typeface="Times New Roman"/>
              </a:rPr>
              <a:t>WARE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600" spc="-5" b="1">
                <a:latin typeface="Times New Roman"/>
                <a:cs typeface="Times New Roman"/>
              </a:rPr>
              <a:t>Python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Installation process: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537" y="1955292"/>
            <a:ext cx="5645023" cy="5875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853938" cy="6600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853938" cy="6600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27257"/>
            <a:ext cx="5853938" cy="65873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853938" cy="6600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22971"/>
            <a:ext cx="5853938" cy="65916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22971"/>
            <a:ext cx="5853938" cy="65916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3801" y="4584319"/>
            <a:ext cx="2099310" cy="2038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SUBMITTED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460375" marR="5080">
              <a:lnSpc>
                <a:spcPct val="145200"/>
              </a:lnSpc>
            </a:pPr>
            <a:r>
              <a:rPr dirty="0" sz="1600" spc="-5">
                <a:latin typeface="Times New Roman"/>
                <a:cs typeface="Times New Roman"/>
              </a:rPr>
              <a:t>R.Kaviarasan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K.Bhoobalan </a:t>
            </a:r>
            <a:r>
              <a:rPr dirty="0" sz="1600">
                <a:latin typeface="Times New Roman"/>
                <a:cs typeface="Times New Roman"/>
              </a:rPr>
              <a:t> K.Sanjay </a:t>
            </a:r>
            <a:r>
              <a:rPr dirty="0" sz="1600" spc="-5">
                <a:latin typeface="Times New Roman"/>
                <a:cs typeface="Times New Roman"/>
              </a:rPr>
              <a:t>Kumar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K.V.Tharun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Kumar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055" y="914400"/>
            <a:ext cx="5854700" cy="32785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acer1022</dc:creator>
  <dcterms:created xsi:type="dcterms:W3CDTF">2022-11-05T04:56:22Z</dcterms:created>
  <dcterms:modified xsi:type="dcterms:W3CDTF">2022-11-05T04:56:22Z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2022-11-01T00:00:00Z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2022-11-05T00:00:00Z</vt:filetime>
  </property>
</Properties>
</file>