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7CB2073E-1628-4817-8F8C-B9FF30377CE0}">
  <a:tblStyle styleId="{7CB2073E-1628-4817-8F8C-B9FF30377C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940675A-B579-460E-94D1-54222C63F5DA}" styleName="No Style, Table Grid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1"/>
          <p:cNvGraphicFramePr/>
          <p:nvPr/>
        </p:nvGraphicFramePr>
        <p:xfrm>
          <a:off x="2032006" y="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{7CB2073E-1628-4817-8F8C-B9FF30377CE0}</a:tableStyleId>
              </a:tblPr>
              <a:tblGrid>
                <a:gridCol w="4682650"/>
                <a:gridCol w="4682650"/>
              </a:tblGrid>
              <a:tr h="29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defRPr sz="1400" u="none" cap="none" strike="noStrike"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difficult to collect the water samples from all the area of the water body.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☑️The method is prone to human errors of various forms.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☑️The lab testing and analysis takes some time and hence the lab results does not reflect real time water quality measurement due to delay in measurement.</a:t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Thinking of using a IOT based water quality monitoring system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Thinks of having a Sensor which collect the data from various locations of river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☑️ Thinking of using a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Cloud to store data collection of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River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 Water quality standards also protect iconic, locally grown products such as wild rice and walleye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☑️Water quality standards protect human health and avoid the costs related to medical care, productivity loss, and even loss of life. 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☑️Feels so hard to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manage the quality and data  information.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☑️Feels very easy to maintain the IoT based water quality monitoring system.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defRPr sz="1400" u="none" cap="none" strike="noStrike"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</a:t>
                      </a:r>
                      <a:endParaRPr/>
                    </a:p>
                  </a:txBody>
                  <a:tcPr marT="45725" marB="45725" marR="91450" marL="91450">
                    <a:lnL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" name="Google Shape;13;p1"/>
          <p:cNvSpPr/>
          <p:nvPr/>
        </p:nvSpPr>
        <p:spPr>
          <a:xfrm>
            <a:off x="4930868" y="2007071"/>
            <a:ext cx="3063900" cy="3074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Water Quality Monitoring and Controlling system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