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58"/>
    <a:srgbClr val="FF9933"/>
    <a:srgbClr val="F26200"/>
    <a:srgbClr val="EE4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3" autoAdjust="0"/>
    <p:restoredTop sz="94041" autoAdjust="0"/>
  </p:normalViewPr>
  <p:slideViewPr>
    <p:cSldViewPr>
      <p:cViewPr varScale="1">
        <p:scale>
          <a:sx n="107" d="100"/>
          <a:sy n="107" d="100"/>
        </p:scale>
        <p:origin x="52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CB0C3-0153-4AA3-9D2E-CFA123E863C6}" type="datetimeFigureOut">
              <a:rPr lang="en-CA" smtClean="0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38B7-8871-4A14-AE27-22A689A41A5C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438B7-8871-4A14-AE27-22A689A41A5C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B93F-4C96-45CA-83B6-2BEEC1B07A00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12FD-4CD8-411A-B174-CB1A258D5E04}" type="slidenum">
              <a:rPr lang="en-CA" smtClean="0"/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/>
          <p:cNvSpPr/>
          <p:nvPr/>
        </p:nvSpPr>
        <p:spPr>
          <a:xfrm rot="5400000">
            <a:off x="1213929" y="1871129"/>
            <a:ext cx="2144142" cy="4572000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2144142 w 2144142"/>
              <a:gd name="connsiteY0-2" fmla="*/ 4572000 h 4572000"/>
              <a:gd name="connsiteX1-3" fmla="*/ 0 w 2144142"/>
              <a:gd name="connsiteY1-4" fmla="*/ 0 h 4572000"/>
              <a:gd name="connsiteX2-5" fmla="*/ 2144142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nip and Round Single Corner Rectangle 18"/>
          <p:cNvSpPr/>
          <p:nvPr/>
        </p:nvSpPr>
        <p:spPr>
          <a:xfrm>
            <a:off x="602267" y="2236619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checks whether the bin is filled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33" name="Snip and Round Single Corner Rectangle 19"/>
          <p:cNvSpPr/>
          <p:nvPr/>
        </p:nvSpPr>
        <p:spPr>
          <a:xfrm>
            <a:off x="467360" y="3429000"/>
            <a:ext cx="1298575" cy="77724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Brings up a notification in mobile application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38" name="Snip and Round Single Corner Rectangle 18"/>
          <p:cNvSpPr/>
          <p:nvPr/>
        </p:nvSpPr>
        <p:spPr>
          <a:xfrm>
            <a:off x="7873834" y="1855313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Using GPS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39" name="Snip and Round Single Corner Rectangle 19"/>
          <p:cNvSpPr/>
          <p:nvPr/>
        </p:nvSpPr>
        <p:spPr>
          <a:xfrm>
            <a:off x="7873834" y="2780928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Tracks the bins status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0" name="Snip and Round Single Corner Rectangle 33"/>
          <p:cNvSpPr/>
          <p:nvPr/>
        </p:nvSpPr>
        <p:spPr>
          <a:xfrm>
            <a:off x="7792720" y="3732530"/>
            <a:ext cx="1120775" cy="7048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All data will be stored 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1" name="Snip and Round Single Corner Rectangle 33"/>
          <p:cNvSpPr/>
          <p:nvPr/>
        </p:nvSpPr>
        <p:spPr>
          <a:xfrm>
            <a:off x="1187426" y="4800742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To tracks the bins status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2" name="Snip and Round Single Corner Rectangle 18"/>
          <p:cNvSpPr/>
          <p:nvPr/>
        </p:nvSpPr>
        <p:spPr>
          <a:xfrm>
            <a:off x="4643755" y="4720590"/>
            <a:ext cx="1076960" cy="68199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Manual check can also be done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3" name="Snip and Round Single Corner Rectangle 19"/>
          <p:cNvSpPr/>
          <p:nvPr/>
        </p:nvSpPr>
        <p:spPr>
          <a:xfrm>
            <a:off x="2895600" y="4731385"/>
            <a:ext cx="1158240" cy="67881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Provides notification 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6" name="Snip and Round Single Corner Rectangle 33"/>
          <p:cNvSpPr/>
          <p:nvPr/>
        </p:nvSpPr>
        <p:spPr>
          <a:xfrm>
            <a:off x="6615699" y="4772167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Monitoring the garbage bin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7" name="Snip and Round Single Corner Rectangle 18"/>
          <p:cNvSpPr/>
          <p:nvPr/>
        </p:nvSpPr>
        <p:spPr>
          <a:xfrm>
            <a:off x="2915985" y="1340514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Checks the bins status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9" name="Snip and Round Single Corner Rectangle 33"/>
          <p:cNvSpPr/>
          <p:nvPr/>
        </p:nvSpPr>
        <p:spPr>
          <a:xfrm>
            <a:off x="1115695" y="332740"/>
            <a:ext cx="1421765" cy="101155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Ensures whether the garbage bins are in the given range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0" name="Snip and Round Single Corner Rectangle 18"/>
          <p:cNvSpPr/>
          <p:nvPr/>
        </p:nvSpPr>
        <p:spPr>
          <a:xfrm>
            <a:off x="5292090" y="1290955"/>
            <a:ext cx="1077595" cy="69723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Worried about diseases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2" name="Snip and Round Single Corner Rectangle 33"/>
          <p:cNvSpPr/>
          <p:nvPr/>
        </p:nvSpPr>
        <p:spPr>
          <a:xfrm>
            <a:off x="6835149" y="425445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Fear of  diseases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3" name="Snip and Round Single Corner Rectangle 33"/>
          <p:cNvSpPr/>
          <p:nvPr/>
        </p:nvSpPr>
        <p:spPr>
          <a:xfrm>
            <a:off x="594540" y="6002319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Difficult to track in rain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4" name="Snip and Round Single Corner Rectangle 19"/>
          <p:cNvSpPr/>
          <p:nvPr/>
        </p:nvSpPr>
        <p:spPr>
          <a:xfrm>
            <a:off x="2994660" y="5985510"/>
            <a:ext cx="1059815" cy="76962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False information due to lack of sensor charges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5" name="Snip and Round Single Corner Rectangle 33"/>
          <p:cNvSpPr/>
          <p:nvPr/>
        </p:nvSpPr>
        <p:spPr>
          <a:xfrm>
            <a:off x="5180330" y="5966460"/>
            <a:ext cx="1125220" cy="66103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Bins status can be completed tracked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6" name="Snip and Round Single Corner Rectangle 19"/>
          <p:cNvSpPr/>
          <p:nvPr/>
        </p:nvSpPr>
        <p:spPr>
          <a:xfrm>
            <a:off x="7700010" y="5894070"/>
            <a:ext cx="1039495" cy="69786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information will be sent according to bin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07648" y="3827503"/>
            <a:ext cx="18053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What do the</a:t>
            </a:r>
            <a:r>
              <a:rPr lang="en-US" alt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SAY &amp; DO?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051938" y="2592040"/>
            <a:ext cx="146827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HEAR?</a:t>
            </a:r>
            <a:endParaRPr lang="en-GB" sz="2200" b="1" dirty="0">
              <a:solidFill>
                <a:schemeClr val="bg1"/>
              </a:solidFill>
            </a:endParaRP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796592" y="2565133"/>
            <a:ext cx="1454046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SEE?</a:t>
            </a:r>
            <a:endParaRPr lang="en-GB" sz="2200" b="1" dirty="0">
              <a:solidFill>
                <a:schemeClr val="bg1"/>
              </a:solidFill>
            </a:endParaRP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652024" y="44361"/>
            <a:ext cx="1805107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</a:t>
            </a:r>
            <a:r>
              <a:rPr lang="en-IN" alt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THINK &amp; FEEL?</a:t>
            </a:r>
            <a:endParaRPr lang="en-GB" sz="2200" b="1" dirty="0">
              <a:solidFill>
                <a:schemeClr val="bg1"/>
              </a:solidFill>
            </a:endParaRP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591558" y="5687050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PAIN?</a:t>
            </a:r>
            <a:endParaRPr lang="ca-ES" sz="2200" b="1" dirty="0">
              <a:solidFill>
                <a:schemeClr val="bg1"/>
              </a:solidFill>
            </a:endParaRP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228184" y="5635993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GAIN?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 w="25400">
            <a:solidFill>
              <a:srgbClr val="EE4C0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V="1">
            <a:off x="4572001" y="5733256"/>
            <a:ext cx="1" cy="951968"/>
          </a:xfrm>
          <a:prstGeom prst="line">
            <a:avLst/>
          </a:prstGeom>
          <a:ln w="25400">
            <a:solidFill>
              <a:srgbClr val="EE4C0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riángulo isósceles 67"/>
          <p:cNvSpPr/>
          <p:nvPr/>
        </p:nvSpPr>
        <p:spPr>
          <a:xfrm rot="5400000">
            <a:off x="1213929" y="-273013"/>
            <a:ext cx="2144142" cy="4572000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0 w 2144142"/>
              <a:gd name="connsiteY0-2" fmla="*/ 4572000 h 4572000"/>
              <a:gd name="connsiteX1-3" fmla="*/ 2144142 w 2144142"/>
              <a:gd name="connsiteY1-4" fmla="*/ 0 h 4572000"/>
              <a:gd name="connsiteX2-5" fmla="*/ 0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riángulo isósceles 7"/>
          <p:cNvSpPr/>
          <p:nvPr/>
        </p:nvSpPr>
        <p:spPr>
          <a:xfrm rot="16200000" flipH="1">
            <a:off x="5759755" y="1927146"/>
            <a:ext cx="2252501" cy="4571999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2144142 w 2144142"/>
              <a:gd name="connsiteY0-2" fmla="*/ 4572000 h 4572000"/>
              <a:gd name="connsiteX1-3" fmla="*/ 0 w 2144142"/>
              <a:gd name="connsiteY1-4" fmla="*/ 0 h 4572000"/>
              <a:gd name="connsiteX2-5" fmla="*/ 2144142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riángulo isósceles 67"/>
          <p:cNvSpPr/>
          <p:nvPr/>
        </p:nvSpPr>
        <p:spPr>
          <a:xfrm rot="16200000" flipH="1">
            <a:off x="5784596" y="-272508"/>
            <a:ext cx="2174814" cy="4543994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0 w 2144142"/>
              <a:gd name="connsiteY0-2" fmla="*/ 4572000 h 4572000"/>
              <a:gd name="connsiteX1-3" fmla="*/ 2144142 w 2144142"/>
              <a:gd name="connsiteY1-4" fmla="*/ 0 h 4572000"/>
              <a:gd name="connsiteX2-5" fmla="*/ 0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ipse 62"/>
          <p:cNvSpPr/>
          <p:nvPr/>
        </p:nvSpPr>
        <p:spPr>
          <a:xfrm>
            <a:off x="4090747" y="2592190"/>
            <a:ext cx="913898" cy="942030"/>
          </a:xfrm>
          <a:prstGeom prst="ellipse">
            <a:avLst/>
          </a:prstGeom>
          <a:solidFill>
            <a:srgbClr val="FEB058"/>
          </a:solidFill>
          <a:ln>
            <a:solidFill>
              <a:srgbClr val="F2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6" y="2707827"/>
            <a:ext cx="881195" cy="881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Presentation</Application>
  <PresentationFormat>On-screen Show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Adobe Fangsong Std R</vt:lpstr>
      <vt:lpstr>Yu Gothic UI Semilight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Admin</cp:lastModifiedBy>
  <cp:revision>37</cp:revision>
  <dcterms:created xsi:type="dcterms:W3CDTF">2014-09-05T20:07:00Z</dcterms:created>
  <dcterms:modified xsi:type="dcterms:W3CDTF">2022-09-16T09:45:36Z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5443B6513FA947C4A61CB9976FD01B8C</vt:lpwstr>
  </property>
  <property fmtid="{D5CDD505-2E9C-101B-9397-08002B2CF9AE}" pid="3" name="KSOProductBuildVer">
    <vt:lpwstr>1033-11.2.0.11306</vt:lpwstr>
  </property>
</Properties>
</file>