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9/24/2022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1E78-284B-B8CF-EC1B-9EC3ADC819E1}"/>
              </a:ext>
            </a:extLst>
          </p:cNvPr>
          <p:cNvSpPr>
            <a:spLocks noGrp="1"/>
          </p:cNvSpPr>
          <p:nvPr>
            <p:ph type="ctrTitle"/>
          </p:nvPr>
        </p:nvSpPr>
        <p:spPr>
          <a:xfrm>
            <a:off x="1249803" y="2514600"/>
            <a:ext cx="9092207" cy="1828799"/>
          </a:xfrm>
        </p:spPr>
        <p:txBody>
          <a:bodyPr/>
          <a:lstStyle/>
          <a:p>
            <a:r>
              <a:rPr lang="en-IN"/>
              <a:t>Inventory management system for retailors</a:t>
            </a:r>
            <a:endParaRPr lang="en-US"/>
          </a:p>
        </p:txBody>
      </p:sp>
      <p:sp>
        <p:nvSpPr>
          <p:cNvPr id="3" name="Subtitle 2">
            <a:extLst>
              <a:ext uri="{FF2B5EF4-FFF2-40B4-BE49-F238E27FC236}">
                <a16:creationId xmlns:a16="http://schemas.microsoft.com/office/drawing/2014/main" id="{6A3C907F-0D83-CC87-BC6C-AA98490F9C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2565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989A-AFCD-7425-2323-5DD973F1C27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9F42D7D-D484-0F95-AF5B-51350D14C90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C8B7DB87-6DDE-F3C0-75D7-1CBCABEFFA6D}"/>
              </a:ext>
            </a:extLst>
          </p:cNvPr>
          <p:cNvSpPr>
            <a:spLocks noGrp="1"/>
          </p:cNvSpPr>
          <p:nvPr>
            <p:ph sz="quarter" idx="13"/>
          </p:nvPr>
        </p:nvSpPr>
        <p:spPr>
          <a:xfrm>
            <a:off x="-1879546" y="3099910"/>
            <a:ext cx="5106027" cy="2740187"/>
          </a:xfrm>
        </p:spPr>
        <p:txBody>
          <a:bodyPr/>
          <a:lstStyle/>
          <a:p>
            <a:r>
              <a:rPr lang="en-IN"/>
              <a:t>Novelty /uniqueness</a:t>
            </a:r>
            <a:endParaRPr lang="en-US"/>
          </a:p>
        </p:txBody>
      </p:sp>
      <p:sp>
        <p:nvSpPr>
          <p:cNvPr id="5" name="Text Placeholder 4">
            <a:extLst>
              <a:ext uri="{FF2B5EF4-FFF2-40B4-BE49-F238E27FC236}">
                <a16:creationId xmlns:a16="http://schemas.microsoft.com/office/drawing/2014/main" id="{4334563A-AE37-1602-C970-3EE83F51A62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95A81AD-6EF8-7785-5805-525F262A008F}"/>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251756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E92C-A20F-3229-8326-33BBAD564C95}"/>
              </a:ext>
            </a:extLst>
          </p:cNvPr>
          <p:cNvSpPr>
            <a:spLocks noGrp="1"/>
          </p:cNvSpPr>
          <p:nvPr>
            <p:ph type="title"/>
          </p:nvPr>
        </p:nvSpPr>
        <p:spPr>
          <a:xfrm>
            <a:off x="2001765" y="-2462082"/>
            <a:ext cx="10364451" cy="1596177"/>
          </a:xfrm>
        </p:spPr>
        <p:txBody>
          <a:bodyPr/>
          <a:lstStyle/>
          <a:p>
            <a:r>
              <a:rPr lang="en-IN"/>
              <a:t>Project design phase-1</a:t>
            </a:r>
            <a:br>
              <a:rPr lang="en-IN"/>
            </a:br>
            <a:r>
              <a:rPr lang="en-IN"/>
              <a:t>Proposed solution template</a:t>
            </a:r>
            <a:endParaRPr lang="en-US"/>
          </a:p>
        </p:txBody>
      </p:sp>
      <p:sp>
        <p:nvSpPr>
          <p:cNvPr id="4" name="Text Placeholder 3">
            <a:extLst>
              <a:ext uri="{FF2B5EF4-FFF2-40B4-BE49-F238E27FC236}">
                <a16:creationId xmlns:a16="http://schemas.microsoft.com/office/drawing/2014/main" id="{5638F0AA-AEB6-D3FE-9DF2-D3238C1942E7}"/>
              </a:ext>
            </a:extLst>
          </p:cNvPr>
          <p:cNvSpPr>
            <a:spLocks noGrp="1"/>
          </p:cNvSpPr>
          <p:nvPr>
            <p:ph type="body" idx="1"/>
          </p:nvPr>
        </p:nvSpPr>
        <p:spPr>
          <a:xfrm rot="10962806">
            <a:off x="-719241" y="211654"/>
            <a:ext cx="7044613" cy="9611222"/>
          </a:xfrm>
        </p:spPr>
        <p:txBody>
          <a:bodyPr/>
          <a:lstStyle/>
          <a:p>
            <a:pPr marL="514350" indent="-514350">
              <a:buFont typeface="+mj-lt"/>
              <a:buAutoNum type="arabicPeriod"/>
            </a:pPr>
            <a:endParaRPr lang="en-US"/>
          </a:p>
        </p:txBody>
      </p:sp>
      <p:sp>
        <p:nvSpPr>
          <p:cNvPr id="3" name="Content Placeholder 2">
            <a:extLst>
              <a:ext uri="{FF2B5EF4-FFF2-40B4-BE49-F238E27FC236}">
                <a16:creationId xmlns:a16="http://schemas.microsoft.com/office/drawing/2014/main" id="{23A7450D-516F-6359-198B-209D29D2953B}"/>
              </a:ext>
            </a:extLst>
          </p:cNvPr>
          <p:cNvSpPr>
            <a:spLocks noGrp="1"/>
          </p:cNvSpPr>
          <p:nvPr>
            <p:ph sz="quarter" idx="13"/>
          </p:nvPr>
        </p:nvSpPr>
        <p:spPr>
          <a:xfrm>
            <a:off x="913774" y="2811658"/>
            <a:ext cx="4764551" cy="2979541"/>
          </a:xfrm>
        </p:spPr>
        <p:txBody>
          <a:bodyPr>
            <a:normAutofit fontScale="25000" lnSpcReduction="20000"/>
          </a:bodyPr>
          <a:lstStyle/>
          <a:p>
            <a:pPr marL="0" indent="0">
              <a:buNone/>
            </a:pPr>
            <a:r>
              <a:rPr lang="en-IN" sz="9800"/>
              <a:t>Date</a:t>
            </a:r>
          </a:p>
          <a:p>
            <a:pPr marL="0" indent="0">
              <a:buNone/>
            </a:pPr>
            <a:r>
              <a:rPr lang="en-IN" sz="9800"/>
              <a:t>Team id</a:t>
            </a:r>
          </a:p>
          <a:p>
            <a:pPr marL="0" indent="0">
              <a:buNone/>
            </a:pPr>
            <a:r>
              <a:rPr lang="en-IN" sz="9800"/>
              <a:t>Project name</a:t>
            </a:r>
          </a:p>
          <a:p>
            <a:pPr marL="0" indent="0">
              <a:buNone/>
            </a:pPr>
            <a:r>
              <a:rPr lang="en-IN" sz="9800"/>
              <a:t>Maximum marks</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r>
              <a:rPr lang="en-IN"/>
              <a:t>um marks</a:t>
            </a:r>
            <a:endParaRPr lang="en-US"/>
          </a:p>
        </p:txBody>
      </p:sp>
      <p:sp>
        <p:nvSpPr>
          <p:cNvPr id="5" name="Text Placeholder 4">
            <a:extLst>
              <a:ext uri="{FF2B5EF4-FFF2-40B4-BE49-F238E27FC236}">
                <a16:creationId xmlns:a16="http://schemas.microsoft.com/office/drawing/2014/main" id="{F0ABE676-F476-49BD-22E1-4D88494BF15A}"/>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AC6F405-EE38-861F-8B70-AB374780AAEB}"/>
              </a:ext>
            </a:extLst>
          </p:cNvPr>
          <p:cNvSpPr>
            <a:spLocks noGrp="1"/>
          </p:cNvSpPr>
          <p:nvPr>
            <p:ph sz="quarter" idx="14"/>
          </p:nvPr>
        </p:nvSpPr>
        <p:spPr/>
        <p:txBody>
          <a:bodyPr/>
          <a:lstStyle/>
          <a:p>
            <a:r>
              <a:rPr lang="en-IN"/>
              <a:t>24/09/2022</a:t>
            </a:r>
          </a:p>
          <a:p>
            <a:r>
              <a:rPr lang="en-IN"/>
              <a:t>Pnt2022tmid52088</a:t>
            </a:r>
          </a:p>
          <a:p>
            <a:r>
              <a:rPr lang="en-IN"/>
              <a:t>Inventory management system for retailors</a:t>
            </a:r>
          </a:p>
          <a:p>
            <a:r>
              <a:rPr lang="en-IN"/>
              <a:t>2 marks</a:t>
            </a:r>
            <a:endParaRPr lang="en-US"/>
          </a:p>
        </p:txBody>
      </p:sp>
    </p:spTree>
    <p:extLst>
      <p:ext uri="{BB962C8B-B14F-4D97-AF65-F5344CB8AC3E}">
        <p14:creationId xmlns:p14="http://schemas.microsoft.com/office/powerpoint/2010/main" val="130407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B62-96F2-EAEA-E566-5866C78F5A10}"/>
              </a:ext>
            </a:extLst>
          </p:cNvPr>
          <p:cNvSpPr>
            <a:spLocks noGrp="1"/>
          </p:cNvSpPr>
          <p:nvPr>
            <p:ph type="title"/>
          </p:nvPr>
        </p:nvSpPr>
        <p:spPr/>
        <p:txBody>
          <a:bodyPr/>
          <a:lstStyle/>
          <a:p>
            <a:pPr marL="742950" indent="-742950">
              <a:buFont typeface="Arial" panose="020B0604020202020204" pitchFamily="34" charset="0"/>
              <a:buChar char="•"/>
            </a:pPr>
            <a:r>
              <a:rPr lang="en-IN"/>
              <a:t>Proposed solution template</a:t>
            </a:r>
            <a:endParaRPr lang="en-US"/>
          </a:p>
        </p:txBody>
      </p:sp>
      <p:sp>
        <p:nvSpPr>
          <p:cNvPr id="3" name="Text Placeholder 2">
            <a:extLst>
              <a:ext uri="{FF2B5EF4-FFF2-40B4-BE49-F238E27FC236}">
                <a16:creationId xmlns:a16="http://schemas.microsoft.com/office/drawing/2014/main" id="{32D6D248-728D-DC0C-3B11-B34415904B10}"/>
              </a:ext>
            </a:extLst>
          </p:cNvPr>
          <p:cNvSpPr>
            <a:spLocks noGrp="1"/>
          </p:cNvSpPr>
          <p:nvPr>
            <p:ph type="body" idx="1"/>
          </p:nvPr>
        </p:nvSpPr>
        <p:spPr/>
        <p:txBody>
          <a:bodyPr/>
          <a:lstStyle/>
          <a:p>
            <a:r>
              <a:rPr lang="en-IN"/>
              <a:t>Parameter</a:t>
            </a:r>
            <a:endParaRPr lang="en-US"/>
          </a:p>
        </p:txBody>
      </p:sp>
      <p:sp>
        <p:nvSpPr>
          <p:cNvPr id="4" name="Content Placeholder 3">
            <a:extLst>
              <a:ext uri="{FF2B5EF4-FFF2-40B4-BE49-F238E27FC236}">
                <a16:creationId xmlns:a16="http://schemas.microsoft.com/office/drawing/2014/main" id="{2CB89499-420A-CB0B-D7F8-9174E95DDD6C}"/>
              </a:ext>
            </a:extLst>
          </p:cNvPr>
          <p:cNvSpPr>
            <a:spLocks noGrp="1"/>
          </p:cNvSpPr>
          <p:nvPr>
            <p:ph sz="quarter" idx="13"/>
          </p:nvPr>
        </p:nvSpPr>
        <p:spPr>
          <a:xfrm>
            <a:off x="913775" y="3207336"/>
            <a:ext cx="5106027" cy="2740187"/>
          </a:xfrm>
        </p:spPr>
        <p:txBody>
          <a:bodyPr>
            <a:normAutofit/>
          </a:bodyPr>
          <a:lstStyle/>
          <a:p>
            <a:pPr marL="457200" indent="-457200">
              <a:buFont typeface="+mj-lt"/>
              <a:buAutoNum type="arabicPeriod"/>
            </a:pPr>
            <a:r>
              <a:rPr lang="en-IN"/>
              <a:t>Problem statement</a:t>
            </a:r>
            <a:endParaRPr lang="en-US"/>
          </a:p>
        </p:txBody>
      </p:sp>
      <p:sp>
        <p:nvSpPr>
          <p:cNvPr id="5" name="Text Placeholder 4">
            <a:extLst>
              <a:ext uri="{FF2B5EF4-FFF2-40B4-BE49-F238E27FC236}">
                <a16:creationId xmlns:a16="http://schemas.microsoft.com/office/drawing/2014/main" id="{B322B9E2-16A9-876E-6911-5F9DA43C4D11}"/>
              </a:ext>
            </a:extLst>
          </p:cNvPr>
          <p:cNvSpPr>
            <a:spLocks noGrp="1"/>
          </p:cNvSpPr>
          <p:nvPr>
            <p:ph type="body" sz="quarter" idx="3"/>
          </p:nvPr>
        </p:nvSpPr>
        <p:spPr/>
        <p:txBody>
          <a:bodyPr/>
          <a:lstStyle/>
          <a:p>
            <a:r>
              <a:rPr lang="en-IN"/>
              <a:t>Description</a:t>
            </a:r>
            <a:endParaRPr lang="en-US"/>
          </a:p>
        </p:txBody>
      </p:sp>
      <p:sp>
        <p:nvSpPr>
          <p:cNvPr id="6" name="Content Placeholder 5">
            <a:extLst>
              <a:ext uri="{FF2B5EF4-FFF2-40B4-BE49-F238E27FC236}">
                <a16:creationId xmlns:a16="http://schemas.microsoft.com/office/drawing/2014/main" id="{D9F14670-D224-E42B-FDBE-87DFC280D90D}"/>
              </a:ext>
            </a:extLst>
          </p:cNvPr>
          <p:cNvSpPr>
            <a:spLocks noGrp="1"/>
          </p:cNvSpPr>
          <p:nvPr>
            <p:ph sz="quarter" idx="14"/>
          </p:nvPr>
        </p:nvSpPr>
        <p:spPr/>
        <p:txBody>
          <a:bodyPr>
            <a:normAutofit fontScale="62500" lnSpcReduction="20000"/>
          </a:bodyPr>
          <a:lstStyle/>
          <a:p>
            <a:r>
              <a:rPr lang="en-US"/>
              <a:t>Inventory Management is one of the most crucial and complicated parts of business. There are examples of big companies failed in some of their projects or assignments due to lack of inventory management. Inventories are materials and supplies that a company carries either for supply to the production process or for sale or to provide inputs. High degree of orientation is required here for a business success. With its special features, Corporate Munim allows its users to have strong hold over their inventories. Not only that, even it clear the insights in such a way that you can handle forecasting related uncertainties as well in a smart manner.</a:t>
            </a:r>
          </a:p>
        </p:txBody>
      </p:sp>
    </p:spTree>
    <p:extLst>
      <p:ext uri="{BB962C8B-B14F-4D97-AF65-F5344CB8AC3E}">
        <p14:creationId xmlns:p14="http://schemas.microsoft.com/office/powerpoint/2010/main" val="342429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08D9-4660-B002-B155-A5811E73068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22AED51-9E90-36DE-2269-B0A4C11556AB}"/>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5269DE13-4531-4BF2-37AC-C3140A0F04BB}"/>
              </a:ext>
            </a:extLst>
          </p:cNvPr>
          <p:cNvSpPr>
            <a:spLocks noGrp="1"/>
          </p:cNvSpPr>
          <p:nvPr>
            <p:ph sz="quarter" idx="13"/>
          </p:nvPr>
        </p:nvSpPr>
        <p:spPr/>
        <p:txBody>
          <a:bodyPr/>
          <a:lstStyle/>
          <a:p>
            <a:pPr marL="0" indent="0">
              <a:buNone/>
            </a:pPr>
            <a:r>
              <a:rPr lang="en-IN"/>
              <a:t>Objectives for success criteria</a:t>
            </a:r>
            <a:endParaRPr lang="en-US"/>
          </a:p>
        </p:txBody>
      </p:sp>
      <p:sp>
        <p:nvSpPr>
          <p:cNvPr id="5" name="Text Placeholder 4">
            <a:extLst>
              <a:ext uri="{FF2B5EF4-FFF2-40B4-BE49-F238E27FC236}">
                <a16:creationId xmlns:a16="http://schemas.microsoft.com/office/drawing/2014/main" id="{E1D638C6-6846-D9C1-01EA-99A80D01FC4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940A064-1878-61B3-DD97-02E848A2DF63}"/>
              </a:ext>
            </a:extLst>
          </p:cNvPr>
          <p:cNvSpPr>
            <a:spLocks noGrp="1"/>
          </p:cNvSpPr>
          <p:nvPr>
            <p:ph sz="quarter" idx="14"/>
          </p:nvPr>
        </p:nvSpPr>
        <p:spPr/>
        <p:txBody>
          <a:bodyPr>
            <a:normAutofit fontScale="55000" lnSpcReduction="20000"/>
          </a:bodyPr>
          <a:lstStyle/>
          <a:p>
            <a:r>
              <a:rPr lang="en-US"/>
              <a:t>Objectives and Success Criteria of Inventory Management SystemThe objective of the project is to deliver an efficient inventory management system whose main functionality apart from calculating the inventory include predicting the requirement for the next demand and if there is a “Special Occasion” then accordingly the manager selects the particular occasion and extra requirements are added to the next issuing order to the vendors which needs to be approved by the manager.</a:t>
            </a:r>
            <a:endParaRPr lang="en-IN"/>
          </a:p>
          <a:p>
            <a:endParaRPr lang="en-IN"/>
          </a:p>
          <a:p>
            <a:r>
              <a:rPr lang="en-US"/>
              <a:t>The product also aims to keep track of the shelf life of resources. If any resource nears the end of its shelf life, it would acknowledge to the manager (admin) the details of the quantity that is near its expiration date.</a:t>
            </a:r>
          </a:p>
        </p:txBody>
      </p:sp>
    </p:spTree>
    <p:extLst>
      <p:ext uri="{BB962C8B-B14F-4D97-AF65-F5344CB8AC3E}">
        <p14:creationId xmlns:p14="http://schemas.microsoft.com/office/powerpoint/2010/main" val="240390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AB1F-F684-A197-5193-85D3FF8E696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06FC86C-D429-295E-20FB-4886C6620C9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98A1175-8541-BBFD-BBE1-A8E76408BBDE}"/>
              </a:ext>
            </a:extLst>
          </p:cNvPr>
          <p:cNvSpPr>
            <a:spLocks noGrp="1"/>
          </p:cNvSpPr>
          <p:nvPr>
            <p:ph sz="quarter" idx="13"/>
          </p:nvPr>
        </p:nvSpPr>
        <p:spPr/>
        <p:txBody>
          <a:bodyPr/>
          <a:lstStyle/>
          <a:p>
            <a:r>
              <a:rPr lang="en-IN"/>
              <a:t>Novelty /uniqueness</a:t>
            </a:r>
            <a:endParaRPr lang="en-US"/>
          </a:p>
        </p:txBody>
      </p:sp>
      <p:sp>
        <p:nvSpPr>
          <p:cNvPr id="5" name="Text Placeholder 4">
            <a:extLst>
              <a:ext uri="{FF2B5EF4-FFF2-40B4-BE49-F238E27FC236}">
                <a16:creationId xmlns:a16="http://schemas.microsoft.com/office/drawing/2014/main" id="{C2A96867-7035-2AB2-3497-CA9F1333166B}"/>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3C9929C-9A81-CC9E-BDC4-BE534F3D5C98}"/>
              </a:ext>
            </a:extLst>
          </p:cNvPr>
          <p:cNvSpPr>
            <a:spLocks noGrp="1"/>
          </p:cNvSpPr>
          <p:nvPr>
            <p:ph sz="quarter" idx="14"/>
          </p:nvPr>
        </p:nvSpPr>
        <p:spPr/>
        <p:txBody>
          <a:bodyPr>
            <a:normAutofit lnSpcReduction="10000"/>
          </a:bodyPr>
          <a:lstStyle/>
          <a:p>
            <a:r>
              <a:rPr lang="en-US"/>
              <a:t>● Chatbot is like talking to a person</a:t>
            </a:r>
          </a:p>
          <a:p>
            <a:r>
              <a:rPr lang="en-US"/>
              <a:t>● Customized product search</a:t>
            </a:r>
          </a:p>
          <a:p>
            <a:r>
              <a:rPr lang="en-US"/>
              <a:t>● 24x7 support</a:t>
            </a:r>
          </a:p>
          <a:p>
            <a:r>
              <a:rPr lang="en-US"/>
              <a:t>● Personalization</a:t>
            </a:r>
          </a:p>
          <a:p>
            <a:r>
              <a:rPr lang="en-US"/>
              <a:t>● Reduced costs</a:t>
            </a:r>
          </a:p>
          <a:p>
            <a:r>
              <a:rPr lang="en-US"/>
              <a:t>● Prioritize responsiveness</a:t>
            </a:r>
          </a:p>
        </p:txBody>
      </p:sp>
    </p:spTree>
    <p:extLst>
      <p:ext uri="{BB962C8B-B14F-4D97-AF65-F5344CB8AC3E}">
        <p14:creationId xmlns:p14="http://schemas.microsoft.com/office/powerpoint/2010/main" val="6204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BA78-B5B3-F21D-5C83-28F7C9D3096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C601367-7BFC-BDE6-5F3F-123A44516174}"/>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D31C316B-626E-1959-2135-B3AD264827CC}"/>
              </a:ext>
            </a:extLst>
          </p:cNvPr>
          <p:cNvSpPr>
            <a:spLocks noGrp="1"/>
          </p:cNvSpPr>
          <p:nvPr>
            <p:ph sz="quarter" idx="13"/>
          </p:nvPr>
        </p:nvSpPr>
        <p:spPr/>
        <p:txBody>
          <a:bodyPr/>
          <a:lstStyle/>
          <a:p>
            <a:r>
              <a:rPr lang="en-IN"/>
              <a:t>Social impact/customer satisfaction</a:t>
            </a:r>
            <a:endParaRPr lang="en-US"/>
          </a:p>
        </p:txBody>
      </p:sp>
      <p:sp>
        <p:nvSpPr>
          <p:cNvPr id="5" name="Text Placeholder 4">
            <a:extLst>
              <a:ext uri="{FF2B5EF4-FFF2-40B4-BE49-F238E27FC236}">
                <a16:creationId xmlns:a16="http://schemas.microsoft.com/office/drawing/2014/main" id="{70F76AF8-03EE-72F5-F336-8E50A6A4C45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466F2FE-9882-2EE6-1F89-D1DDA758D59A}"/>
              </a:ext>
            </a:extLst>
          </p:cNvPr>
          <p:cNvSpPr>
            <a:spLocks noGrp="1"/>
          </p:cNvSpPr>
          <p:nvPr>
            <p:ph sz="quarter" idx="14"/>
          </p:nvPr>
        </p:nvSpPr>
        <p:spPr>
          <a:xfrm>
            <a:off x="5670991" y="3124359"/>
            <a:ext cx="5105401" cy="2740187"/>
          </a:xfrm>
        </p:spPr>
        <p:txBody>
          <a:bodyPr>
            <a:normAutofit fontScale="85000" lnSpcReduction="10000"/>
          </a:bodyPr>
          <a:lstStyle/>
          <a:p>
            <a:r>
              <a:rPr lang="en-US"/>
              <a:t>Empower Workers To Excel With Training To Improve Communications, Profitability And Safety. </a:t>
            </a:r>
            <a:endParaRPr lang="en-IN"/>
          </a:p>
          <a:p>
            <a:r>
              <a:rPr lang="en-US"/>
              <a:t>Achieve Fast Transformation From Legacy Systems &amp; Processes To A Connected IIOT Solutions. </a:t>
            </a:r>
            <a:endParaRPr lang="en-IN"/>
          </a:p>
          <a:p>
            <a:r>
              <a:rPr lang="en-US"/>
              <a:t>Delivering Sustainability. </a:t>
            </a:r>
            <a:endParaRPr lang="en-IN"/>
          </a:p>
          <a:p>
            <a:r>
              <a:rPr lang="en-US"/>
              <a:t>Build a Net-Zero Future.</a:t>
            </a:r>
          </a:p>
        </p:txBody>
      </p:sp>
    </p:spTree>
    <p:extLst>
      <p:ext uri="{BB962C8B-B14F-4D97-AF65-F5344CB8AC3E}">
        <p14:creationId xmlns:p14="http://schemas.microsoft.com/office/powerpoint/2010/main" val="407148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1ADA-D88A-5F6A-6E0E-0A213F5951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4BAAABB-E321-E133-C8BA-CA5C52AED815}"/>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71641610-8BE7-61D9-43DB-23D479A5D5B8}"/>
              </a:ext>
            </a:extLst>
          </p:cNvPr>
          <p:cNvSpPr>
            <a:spLocks noGrp="1"/>
          </p:cNvSpPr>
          <p:nvPr>
            <p:ph sz="quarter" idx="13"/>
          </p:nvPr>
        </p:nvSpPr>
        <p:spPr/>
        <p:txBody>
          <a:bodyPr/>
          <a:lstStyle/>
          <a:p>
            <a:r>
              <a:rPr lang="en-IN"/>
              <a:t>Business model </a:t>
            </a:r>
            <a:endParaRPr lang="en-US"/>
          </a:p>
        </p:txBody>
      </p:sp>
      <p:sp>
        <p:nvSpPr>
          <p:cNvPr id="5" name="Text Placeholder 4">
            <a:extLst>
              <a:ext uri="{FF2B5EF4-FFF2-40B4-BE49-F238E27FC236}">
                <a16:creationId xmlns:a16="http://schemas.microsoft.com/office/drawing/2014/main" id="{D5E183F9-49B0-6537-BAEE-D65E09E3E837}"/>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6BFF61EF-7AA8-3B05-A6B8-2DCB452F8836}"/>
              </a:ext>
            </a:extLst>
          </p:cNvPr>
          <p:cNvSpPr>
            <a:spLocks noGrp="1"/>
          </p:cNvSpPr>
          <p:nvPr>
            <p:ph sz="quarter" idx="14"/>
          </p:nvPr>
        </p:nvSpPr>
        <p:spPr/>
        <p:txBody>
          <a:bodyPr/>
          <a:lstStyle/>
          <a:p>
            <a:r>
              <a:rPr lang="en-US"/>
              <a:t>● Growth opportunities</a:t>
            </a:r>
          </a:p>
          <a:p>
            <a:r>
              <a:rPr lang="en-US"/>
              <a:t>● Fits into the pocket</a:t>
            </a:r>
          </a:p>
          <a:p>
            <a:r>
              <a:rPr lang="en-US"/>
              <a:t>● Economical Development</a:t>
            </a:r>
          </a:p>
          <a:p>
            <a:r>
              <a:rPr lang="en-US"/>
              <a:t>● Uncomplicated interface</a:t>
            </a:r>
          </a:p>
        </p:txBody>
      </p:sp>
    </p:spTree>
    <p:extLst>
      <p:ext uri="{BB962C8B-B14F-4D97-AF65-F5344CB8AC3E}">
        <p14:creationId xmlns:p14="http://schemas.microsoft.com/office/powerpoint/2010/main" val="152843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3725-A667-D8A0-B98F-398A0CB7B44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818FB6E-C919-5673-4BC6-92CFE946C6E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1EB11C10-BF82-2931-2956-116798818D66}"/>
              </a:ext>
            </a:extLst>
          </p:cNvPr>
          <p:cNvSpPr>
            <a:spLocks noGrp="1"/>
          </p:cNvSpPr>
          <p:nvPr>
            <p:ph sz="quarter" idx="13"/>
          </p:nvPr>
        </p:nvSpPr>
        <p:spPr/>
        <p:txBody>
          <a:bodyPr/>
          <a:lstStyle/>
          <a:p>
            <a:r>
              <a:rPr lang="en-IN"/>
              <a:t>Scalability of the solution </a:t>
            </a:r>
            <a:endParaRPr lang="en-US"/>
          </a:p>
        </p:txBody>
      </p:sp>
      <p:sp>
        <p:nvSpPr>
          <p:cNvPr id="5" name="Text Placeholder 4">
            <a:extLst>
              <a:ext uri="{FF2B5EF4-FFF2-40B4-BE49-F238E27FC236}">
                <a16:creationId xmlns:a16="http://schemas.microsoft.com/office/drawing/2014/main" id="{D3EFD79E-3306-0365-98A8-9519E418DF3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EE1C540E-3C6F-198E-FAD8-931649F96BB1}"/>
              </a:ext>
            </a:extLst>
          </p:cNvPr>
          <p:cNvSpPr>
            <a:spLocks noGrp="1"/>
          </p:cNvSpPr>
          <p:nvPr>
            <p:ph sz="quarter" idx="14"/>
          </p:nvPr>
        </p:nvSpPr>
        <p:spPr/>
        <p:txBody>
          <a:bodyPr>
            <a:normAutofit fontScale="77500" lnSpcReduction="20000"/>
          </a:bodyPr>
          <a:lstStyle/>
          <a:p>
            <a:r>
              <a:rPr lang="en-US"/>
              <a:t>Inventory visibility and valuation</a:t>
            </a:r>
            <a:endParaRPr lang="en-IN"/>
          </a:p>
          <a:p>
            <a:r>
              <a:rPr lang="en-US"/>
              <a:t>.Lead times for replenishment of raw materials and finished goods.</a:t>
            </a:r>
            <a:endParaRPr lang="en-IN"/>
          </a:p>
          <a:p>
            <a:r>
              <a:rPr lang="en-US"/>
              <a:t>Returns of defective goods and materials.</a:t>
            </a:r>
            <a:endParaRPr lang="en-IN"/>
          </a:p>
          <a:p>
            <a:r>
              <a:rPr lang="en-US"/>
              <a:t>Management of available physical space.</a:t>
            </a:r>
            <a:endParaRPr lang="en-IN"/>
          </a:p>
          <a:p>
            <a:r>
              <a:rPr lang="en-US"/>
              <a:t>Management of ordering, shipping, handling and carrying (storage) costs.Forecasting of future prices, inventory levels, and demand</a:t>
            </a:r>
          </a:p>
        </p:txBody>
      </p:sp>
    </p:spTree>
    <p:extLst>
      <p:ext uri="{BB962C8B-B14F-4D97-AF65-F5344CB8AC3E}">
        <p14:creationId xmlns:p14="http://schemas.microsoft.com/office/powerpoint/2010/main" val="60044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2B5C-DD33-907F-88A6-A147B58AEA62}"/>
              </a:ext>
            </a:extLst>
          </p:cNvPr>
          <p:cNvSpPr>
            <a:spLocks noGrp="1"/>
          </p:cNvSpPr>
          <p:nvPr>
            <p:ph type="ctrTitle"/>
          </p:nvPr>
        </p:nvSpPr>
        <p:spPr/>
        <p:txBody>
          <a:bodyPr/>
          <a:lstStyle/>
          <a:p>
            <a:r>
              <a:rPr lang="en-IN"/>
              <a:t>Thankyou</a:t>
            </a:r>
            <a:endParaRPr lang="en-US"/>
          </a:p>
        </p:txBody>
      </p:sp>
      <p:sp>
        <p:nvSpPr>
          <p:cNvPr id="3" name="Text Placeholder 2">
            <a:extLst>
              <a:ext uri="{FF2B5EF4-FFF2-40B4-BE49-F238E27FC236}">
                <a16:creationId xmlns:a16="http://schemas.microsoft.com/office/drawing/2014/main" id="{A777594A-EC1F-7330-3AC8-6F442ED97D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40268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Inventory management system for retailors</vt:lpstr>
      <vt:lpstr>Project design phase-1 Proposed solution template</vt:lpstr>
      <vt:lpstr>Proposed solution template</vt:lpstr>
      <vt:lpstr>PowerPoint Presentation</vt:lpstr>
      <vt:lpstr>PowerPoint Presentation</vt:lpstr>
      <vt:lpstr>PowerPoint Presentation</vt:lpstr>
      <vt:lpstr>PowerPoint Presentation</vt:lpstr>
      <vt:lpstr>PowerPoint Presentation</vt:lpstr>
      <vt:lpstr>Thankyou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retailors</dc:title>
  <dc:creator>jeyapriya6789@gmail.com</dc:creator>
  <cp:lastModifiedBy>jeyapriya6789@gmail.com</cp:lastModifiedBy>
  <cp:revision>6</cp:revision>
  <dcterms:created xsi:type="dcterms:W3CDTF">2022-09-24T06:15:15Z</dcterms:created>
  <dcterms:modified xsi:type="dcterms:W3CDTF">2022-09-24T07:30:44Z</dcterms:modified>
</cp:coreProperties>
</file>