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D408E-C341-44CD-9E60-4B791674890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D408E-C341-44CD-9E60-4B791674890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6C68-521E-4E6B-8F1E-B876D01B46C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912364"/>
              </p:ext>
            </p:extLst>
          </p:nvPr>
        </p:nvGraphicFramePr>
        <p:xfrm>
          <a:off x="2242368" y="365760"/>
          <a:ext cx="8128000" cy="61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400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/>
                      </a:pPr>
                      <a:r>
                        <a:rPr lang="en-US" alt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Useful for children’s and begginers while driving on roads.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safety education on road safety and signs.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everyone is following </a:t>
                      </a:r>
                      <a:r>
                        <a:rPr lang="en-US" alt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sign’s on the road and driving.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Thinks of having road safety education.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Thinks </a:t>
                      </a:r>
                      <a:r>
                        <a:rPr lang="en-US" alt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someone would take an initiative to follow the rules.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Thinks some of the road sign’s are not              u     understandable.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1076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increase the visibility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road users from obstructed 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road sign.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tree brunches covering road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signs should be removed.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 quality in the tourism industry.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☑️Feels there should be</a:t>
                      </a:r>
                    </a:p>
                    <a:p>
                      <a:pPr marL="457200" lvl="1" indent="0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several opportunities to expand t     the safety analysis.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☑️Driver awareness of the road safety conditions should be improved.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☑️Feels there should be more safety education about road safety.                    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4991877" y="2332653"/>
            <a:ext cx="2323323" cy="24446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Signs with Smart Connectivity for Better Road Safety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 Ram</dc:creator>
  <cp:lastModifiedBy>sivassd7@gmail.com</cp:lastModifiedBy>
  <cp:revision>4</cp:revision>
  <dcterms:created xsi:type="dcterms:W3CDTF">2022-09-09T05:19:00Z</dcterms:created>
  <dcterms:modified xsi:type="dcterms:W3CDTF">2022-09-12T10:53:31Z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D7467F0F25C64D89B515C5CDC3B85618</vt:lpwstr>
  </property>
  <property fmtid="{D5CDD505-2E9C-101B-9397-08002B2CF9AE}" pid="3" name="KSOProductBuildVer">
    <vt:lpwstr>1033-11.2.0.11210</vt:lpwstr>
  </property>
</Properties>
</file>