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67" r:id="rId4"/>
    <p:sldId id="262" r:id="rId5"/>
    <p:sldId id="265" r:id="rId6"/>
    <p:sldId id="266" r:id="rId7"/>
    <p:sldId id="263" r:id="rId8"/>
    <p:sldId id="264" r:id="rId9"/>
    <p:sldId id="259" r:id="rId10"/>
    <p:sldId id="260" r:id="rId11"/>
    <p:sldId id="261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56" autoAdjust="0"/>
  </p:normalViewPr>
  <p:slideViewPr>
    <p:cSldViewPr snapToGrid="0">
      <p:cViewPr>
        <p:scale>
          <a:sx n="84" d="100"/>
          <a:sy n="84" d="100"/>
        </p:scale>
        <p:origin x="-792" y="-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xmlns="" id="{7407ECE7-7249-310D-B244-CCC2A5E92D84}"/>
              </a:ext>
            </a:extLst>
          </p:cNvPr>
          <p:cNvSpPr txBox="1">
            <a:spLocks/>
          </p:cNvSpPr>
          <p:nvPr/>
        </p:nvSpPr>
        <p:spPr>
          <a:xfrm>
            <a:off x="1524000" y="-3198"/>
            <a:ext cx="8401050" cy="1495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" smtClean="0">
                <a:solidFill>
                  <a:srgbClr val="000000"/>
                </a:solidFill>
                <a:latin typeface="Times New Roman"/>
              </a:rPr>
              <a:t>P.S.V COLLEGE OF ENGINEERING AND TECHNOLOGY</a:t>
            </a:r>
            <a:r>
              <a:rPr lang="en-US" sz="2800" spc="-1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/>
            </a:r>
            <a:br>
              <a:rPr lang="en-US" smtClean="0">
                <a:solidFill>
                  <a:prstClr val="black"/>
                </a:solidFill>
              </a:rPr>
            </a:br>
            <a:r>
              <a:rPr lang="en-US" sz="1600" spc="-1" smtClean="0">
                <a:solidFill>
                  <a:srgbClr val="000000"/>
                </a:solidFill>
                <a:latin typeface="Times New Roman"/>
              </a:rPr>
              <a:t>(Approved by AICTE ,New Delhi &amp; Affiliated to Anna University, Chennai)</a:t>
            </a:r>
            <a:r>
              <a:rPr lang="en-US" smtClean="0">
                <a:solidFill>
                  <a:prstClr val="black"/>
                </a:solidFill>
              </a:rPr>
              <a:t/>
            </a:r>
            <a:br>
              <a:rPr lang="en-US" smtClean="0">
                <a:solidFill>
                  <a:prstClr val="black"/>
                </a:solidFill>
              </a:rPr>
            </a:br>
            <a:r>
              <a:rPr lang="en-US" sz="1600" spc="-1" smtClean="0">
                <a:solidFill>
                  <a:srgbClr val="000000"/>
                </a:solidFill>
                <a:latin typeface="Times New Roman"/>
              </a:rPr>
              <a:t>(AN ISO 9001:2008 certified Institution)</a:t>
            </a:r>
            <a:endParaRPr lang="en-US" sz="1600" spc="-1" dirty="0">
              <a:solidFill>
                <a:srgbClr val="00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19DFEA2E-90B3-8EF7-2AEB-C09F46A28665}"/>
              </a:ext>
            </a:extLst>
          </p:cNvPr>
          <p:cNvSpPr txBox="1">
            <a:spLocks/>
          </p:cNvSpPr>
          <p:nvPr/>
        </p:nvSpPr>
        <p:spPr>
          <a:xfrm>
            <a:off x="457200" y="2705118"/>
            <a:ext cx="10334625" cy="182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NATURAL DISASTER INENSITY ANALYSIS CLASSIFICATION BY USING ARTIFICAL INTELLIGENCE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F718B0-6A0D-316C-5917-1617243F617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491" y="-3198"/>
            <a:ext cx="1597890" cy="1405466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8F41ED-A485-A9F9-3CB4-5B286064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233" y="-3198"/>
            <a:ext cx="1597890" cy="122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xmlns="" id="{96F3892F-EFDB-3EAF-4546-4F06610B0B13}"/>
              </a:ext>
            </a:extLst>
          </p:cNvPr>
          <p:cNvSpPr txBox="1"/>
          <p:nvPr/>
        </p:nvSpPr>
        <p:spPr>
          <a:xfrm>
            <a:off x="293511" y="4823523"/>
            <a:ext cx="5614920" cy="194850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2720">
              <a:spcBef>
                <a:spcPts val="479"/>
              </a:spcBef>
            </a:pP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ABINAYA.K                     (611819106002)</a:t>
            </a:r>
          </a:p>
          <a:p>
            <a:pPr marL="343080" indent="-342720">
              <a:spcBef>
                <a:spcPts val="479"/>
              </a:spcBef>
            </a:pP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NISHA.B                           (611819106033)</a:t>
            </a:r>
          </a:p>
          <a:p>
            <a:pPr marL="343080" indent="-342720">
              <a:spcBef>
                <a:spcPts val="479"/>
              </a:spcBef>
            </a:pP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PRIYADHARSHINI.M   (611819106040)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9F9B1E-C51F-C27C-953D-1509870D0892}"/>
              </a:ext>
            </a:extLst>
          </p:cNvPr>
          <p:cNvSpPr txBox="1"/>
          <p:nvPr/>
        </p:nvSpPr>
        <p:spPr>
          <a:xfrm>
            <a:off x="2714625" y="1806542"/>
            <a:ext cx="514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79"/>
              </a:spcBef>
            </a:pPr>
            <a:r>
              <a:rPr lang="en-US" sz="2800" b="1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ECE  </a:t>
            </a:r>
          </a:p>
        </p:txBody>
      </p:sp>
    </p:spTree>
    <p:extLst>
      <p:ext uri="{BB962C8B-B14F-4D97-AF65-F5344CB8AC3E}">
        <p14:creationId xmlns:p14="http://schemas.microsoft.com/office/powerpoint/2010/main" val="20773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7" y="2598084"/>
            <a:ext cx="6011863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14399" y="1559859"/>
            <a:ext cx="110341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kumimoji="0" lang="en-GB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various challenges for Artificial Intelligence as a machine could not possess all the human Qualities.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059" y="5352992"/>
            <a:ext cx="501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. AI is used to save our life .when compared </a:t>
            </a:r>
          </a:p>
          <a:p>
            <a:r>
              <a:rPr lang="en-US" dirty="0" smtClean="0"/>
              <a:t>With all the bars </a:t>
            </a:r>
          </a:p>
          <a:p>
            <a:endParaRPr lang="en-US" dirty="0"/>
          </a:p>
          <a:p>
            <a:r>
              <a:rPr lang="en-US" dirty="0" smtClean="0"/>
              <a:t>2 . AI is saves our life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90966"/>
            <a:ext cx="77718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CHALLENING OF ARTIFICAL INTELLIGENCE: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4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77" y="95707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GB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 people face disaster And get their reviews which would help to develop artificial intelligence technology for managing the Situations before any event occur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 is the main method to identify a disaster before it occurs By using more techniques , </a:t>
            </a:r>
            <a:r>
              <a:rPr lang="en-GB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equipments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Etc…The disaster’s can prevented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2591" y="1084747"/>
            <a:ext cx="43962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LIMITATIONS OF STUDY: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5688" y="133318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There is a huge cost required for developing artificial intelligence which requires a few skills, Advanced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Saving Life: AI is built with algorithm and too much of technicality is involved.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Human source: saves the environment and peoples safety by the AI</a:t>
            </a:r>
          </a:p>
        </p:txBody>
      </p:sp>
      <p:sp>
        <p:nvSpPr>
          <p:cNvPr id="3" name="Rectangle 2"/>
          <p:cNvSpPr/>
          <p:nvPr/>
        </p:nvSpPr>
        <p:spPr>
          <a:xfrm>
            <a:off x="264488" y="225601"/>
            <a:ext cx="2630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7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7399" y="3096123"/>
            <a:ext cx="5870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THANKING YOU...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1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9731" y="560312"/>
            <a:ext cx="322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SYNOPSIS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0107" y="1922929"/>
            <a:ext cx="128112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50" dirty="0"/>
              <a:t> </a:t>
            </a:r>
            <a:r>
              <a:rPr lang="en-US" sz="2350" dirty="0" smtClean="0"/>
              <a:t>    </a:t>
            </a:r>
          </a:p>
          <a:p>
            <a:r>
              <a:rPr lang="en-US" sz="2350" dirty="0"/>
              <a:t> </a:t>
            </a:r>
            <a:r>
              <a:rPr lang="en-US" sz="2350" dirty="0" smtClean="0"/>
              <a:t>          </a:t>
            </a:r>
          </a:p>
          <a:p>
            <a:r>
              <a:rPr lang="en-US" sz="2350" dirty="0"/>
              <a:t> </a:t>
            </a:r>
            <a:r>
              <a:rPr lang="en-US" sz="2350" dirty="0" smtClean="0"/>
              <a:t> 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8404" y="1755504"/>
            <a:ext cx="6419130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ABSTRACT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INTRODUCTION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OBJECTIVE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RESEARCH METHOLOGY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REVIEW OF LITERATURE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DATA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ROLE OF AI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CHALLENGES FOR AI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LIMITATIONS OF AI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CONCULSION</a:t>
            </a:r>
          </a:p>
          <a:p>
            <a:pPr algn="ctr"/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5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" y="193184"/>
            <a:ext cx="11930743" cy="618630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GB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Natural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hazards have the potential to cause catastrophic damage and significant socioeconomic loss. The actual damage and loss observed in the recent decades has shown an increasing trend. As a result, disaster managers need to take a growing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responsibility.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number of research studies apply artificial intelligence (AI) techniques to process disaster-related data for supporting informed disaster management. This study provides an overview of current applications of AI in disaster management during its four phases: mitigation, preparedness, response, and recovery. It presents example applications of different AI techniques and their benefits for supporting disaster management at different phases, as well as some practical AI-based decision support tools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KEYWORDS:Disaster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resilience· Disaster management· Artiﬁcial intelligence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50971" y="1138535"/>
            <a:ext cx="39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40045"/>
            <a:ext cx="204094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ABSTRACT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7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" y="141102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Disaster is any event which leads to damage to the environment and society we live in, thus create huge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Impact on human life.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Disaster can cause damage to the environment and society .  </a:t>
            </a:r>
            <a:r>
              <a:rPr lang="en-GB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Artifical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intelligence is the important to prevent from damage . It is the tool can reduce the life risk on environment . Crisis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leads to complexity of situation and requires management in saving life, preserving Infrastructure and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resources . Artificial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Intelligence (AI) has gained immense popularity in today’s time and the use of AI as a tool can Reduce life risk, damage to environment, impact to society and respond to disaster situation in a stronger way.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714" y="1134023"/>
            <a:ext cx="29049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84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4436" y="1151621"/>
            <a:ext cx="66069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To study the impact of disasters on humans and society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To identify post disaster situations faced by people.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To study the human behaviour in relation to artificial intelligence.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To identify the use of artificial intelligence in disaster.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•To find out ways of prevention of disaster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831" y="1048384"/>
            <a:ext cx="22878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0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612845"/>
            <a:ext cx="62035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primary source of this research is through a questionnaire for the study of artificial Intelligence and the how it can be useful for managing disaster while being responsive in managing and Reducing the impact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secondary data was collected from online websites and articles related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Technologies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their use in disaster risk reduction.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3725" y="335846"/>
            <a:ext cx="45236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RESEARCH METHOLOGY: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798" y="4087229"/>
            <a:ext cx="26707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SOURCE 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1999" y="1337865"/>
            <a:ext cx="223772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4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6671" y="28216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paper highlights the use of artificial intelligence, how it can be Used to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prevent the natural hazards.</a:t>
            </a: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EXAMPLE : If the natural disaster arises before . It can be identified by AI so it is very useful for our society</a:t>
            </a:r>
          </a:p>
          <a:p>
            <a:pPr>
              <a:lnSpc>
                <a:spcPct val="200000"/>
              </a:lnSpc>
            </a:pPr>
            <a:r>
              <a:rPr lang="en-GB" b="1" dirty="0"/>
              <a:t>D</a:t>
            </a:r>
            <a:r>
              <a:rPr lang="en-GB" b="1" dirty="0" smtClean="0"/>
              <a:t>ecision </a:t>
            </a:r>
            <a:r>
              <a:rPr lang="en-GB" b="1" dirty="0"/>
              <a:t>making and measures that can be done based on the Data gathered to improve resilience </a:t>
            </a:r>
            <a:r>
              <a:rPr lang="en-GB" b="1" dirty="0" smtClean="0"/>
              <a:t>can </a:t>
            </a:r>
            <a:r>
              <a:rPr lang="en-GB" b="1" dirty="0"/>
              <a:t>be identified.(Muhammad </a:t>
            </a:r>
            <a:r>
              <a:rPr lang="en-GB" b="1" dirty="0" err="1" smtClean="0"/>
              <a:t>Arslan</a:t>
            </a:r>
            <a:r>
              <a:rPr lang="en-GB" b="1" dirty="0" smtClean="0"/>
              <a:t>, </a:t>
            </a:r>
            <a:r>
              <a:rPr lang="en-GB" b="1" dirty="0"/>
              <a:t>Ana-Maria </a:t>
            </a:r>
            <a:r>
              <a:rPr lang="en-GB" b="1" dirty="0" err="1" smtClean="0"/>
              <a:t>Roxin</a:t>
            </a:r>
            <a:r>
              <a:rPr lang="en-GB" b="1" dirty="0" smtClean="0"/>
              <a:t>, </a:t>
            </a:r>
            <a:r>
              <a:rPr lang="en-GB" b="1" dirty="0"/>
              <a:t>Christophe Cruz, January 2018) It provides a literature review of Various papers </a:t>
            </a:r>
            <a:endParaRPr lang="en-GB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7318" y="-256156"/>
            <a:ext cx="530818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GB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GB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LITERATURE: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4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870" y="798490"/>
            <a:ext cx="29615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ANALYSIS: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60" y="3998632"/>
            <a:ext cx="5915025" cy="2352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355" y="22015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survey results the outcomes have been analysed and represented below: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66755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There </a:t>
            </a:r>
            <a:r>
              <a:rPr lang="en-GB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various natural and Man-made disasters which creates an impact </a:t>
            </a:r>
            <a:r>
              <a:rPr lang="en-GB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year.</a:t>
            </a:r>
          </a:p>
          <a:p>
            <a:pPr>
              <a:lnSpc>
                <a:spcPct val="200000"/>
              </a:lnSpc>
            </a:pPr>
            <a:endParaRPr lang="en-GB" sz="2000" b="1" u="sng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natural disasters are at a large scale and have a great potential of loss. These Disasters are floods, earthquakes, wildfires,  and storms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etc.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humans caused disasters include industrial accidents, terror attacks and incidents that create violence. There is need for evacuations and protection required for such disasters.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2865" y="1604868"/>
            <a:ext cx="20445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NATURAL DISASTER</a:t>
            </a:r>
            <a:endParaRPr lang="en-US" sz="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2865" y="3675467"/>
            <a:ext cx="223490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MAN-MADE DISASTER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6812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GB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role of artificial intelligence in such disasters is required and important for analysing the situations and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come out with solutions for being prepared to face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Disasters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0" y="3328927"/>
            <a:ext cx="5600700" cy="23907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12" y="1795090"/>
            <a:ext cx="5588635" cy="485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1125" y="491551"/>
            <a:ext cx="64445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 OF ARTIFICAL INTELLIGENCE: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2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700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ACAL</cp:lastModifiedBy>
  <cp:revision>24</cp:revision>
  <dcterms:created xsi:type="dcterms:W3CDTF">2022-08-28T13:18:16Z</dcterms:created>
  <dcterms:modified xsi:type="dcterms:W3CDTF">2022-11-20T12:03:28Z</dcterms:modified>
</cp:coreProperties>
</file>