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 /><Relationship Id="rId7"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11/5/2022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11/5/2022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CAEE-64F7-5FCF-49F1-3972B799149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98D2DED-7D35-560F-086A-C2C12C21E9AC}"/>
              </a:ext>
            </a:extLst>
          </p:cNvPr>
          <p:cNvSpPr>
            <a:spLocks noGrp="1"/>
          </p:cNvSpPr>
          <p:nvPr>
            <p:ph type="subTitle" idx="1"/>
          </p:nvPr>
        </p:nvSpPr>
        <p:spPr/>
        <p:txBody>
          <a:bodyPr/>
          <a:lstStyle/>
          <a:p>
            <a:endParaRPr lang="en-US"/>
          </a:p>
        </p:txBody>
      </p:sp>
      <p:pic>
        <p:nvPicPr>
          <p:cNvPr id="4" name="Picture 4">
            <a:extLst>
              <a:ext uri="{FF2B5EF4-FFF2-40B4-BE49-F238E27FC236}">
                <a16:creationId xmlns:a16="http://schemas.microsoft.com/office/drawing/2014/main" id="{BB5B2C97-4476-95BA-24D7-06E7B0EE4956}"/>
              </a:ext>
            </a:extLst>
          </p:cNvPr>
          <p:cNvPicPr>
            <a:picLocks noChangeAspect="1"/>
          </p:cNvPicPr>
          <p:nvPr/>
        </p:nvPicPr>
        <p:blipFill>
          <a:blip r:embed="rId2"/>
          <a:stretch>
            <a:fillRect/>
          </a:stretch>
        </p:blipFill>
        <p:spPr>
          <a:xfrm>
            <a:off x="-170330" y="1233875"/>
            <a:ext cx="12532659" cy="6037399"/>
          </a:xfrm>
          <a:prstGeom prst="rect">
            <a:avLst/>
          </a:prstGeom>
        </p:spPr>
      </p:pic>
    </p:spTree>
    <p:extLst>
      <p:ext uri="{BB962C8B-B14F-4D97-AF65-F5344CB8AC3E}">
        <p14:creationId xmlns:p14="http://schemas.microsoft.com/office/powerpoint/2010/main" val="210530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E32B-F881-C80F-7F4F-30D46E6B52F7}"/>
              </a:ext>
            </a:extLst>
          </p:cNvPr>
          <p:cNvSpPr>
            <a:spLocks noGrp="1"/>
          </p:cNvSpPr>
          <p:nvPr>
            <p:ph type="title"/>
          </p:nvPr>
        </p:nvSpPr>
        <p:spPr>
          <a:xfrm>
            <a:off x="1451579" y="804519"/>
            <a:ext cx="9915668" cy="791199"/>
          </a:xfrm>
        </p:spPr>
        <p:txBody>
          <a:bodyPr vert="horz">
            <a:normAutofit fontScale="90000"/>
          </a:bodyPr>
          <a:lstStyle/>
          <a:p>
            <a:r>
              <a:rPr lang="en-US" b="1" i="1" u="sng" dirty="0" err="1"/>
              <a:t>Iot</a:t>
            </a:r>
            <a:r>
              <a:rPr lang="en-US" b="1" i="1" u="sng" dirty="0"/>
              <a:t> based Smart waste management system of metropolitan cities </a:t>
            </a:r>
          </a:p>
        </p:txBody>
      </p:sp>
      <p:sp>
        <p:nvSpPr>
          <p:cNvPr id="3" name="Content Placeholder 2">
            <a:extLst>
              <a:ext uri="{FF2B5EF4-FFF2-40B4-BE49-F238E27FC236}">
                <a16:creationId xmlns:a16="http://schemas.microsoft.com/office/drawing/2014/main" id="{D435771C-53C3-BC3F-3C27-7C71CC0F1CE5}"/>
              </a:ext>
            </a:extLst>
          </p:cNvPr>
          <p:cNvSpPr>
            <a:spLocks noGrp="1"/>
          </p:cNvSpPr>
          <p:nvPr>
            <p:ph idx="1"/>
          </p:nvPr>
        </p:nvSpPr>
        <p:spPr>
          <a:xfrm>
            <a:off x="1" y="2027000"/>
            <a:ext cx="12192000" cy="3674553"/>
          </a:xfrm>
        </p:spPr>
        <p:txBody>
          <a:bodyPr/>
          <a:lstStyle/>
          <a:p>
            <a:r>
              <a:rPr lang="en-US" dirty="0"/>
              <a:t>Waste bins are part of our lives for decades and mostly its condition are overflowing due to improper waste dumping, collection and management, which leads in foul smell and unhygienic condition, thus inherently results in environment pollution. Therefore, in this paper, design of a Waste Bin with real time monitoring is presented and a smart was.</a:t>
            </a:r>
          </a:p>
          <a:p>
            <a:r>
              <a:rPr lang="en-US" dirty="0"/>
              <a:t>This project deals with the problem of waste management in smart cities, where the garbage collection system is not optimized. This project enables the organizations to meet their needs of smart garbage management systems</a:t>
            </a:r>
          </a:p>
        </p:txBody>
      </p:sp>
    </p:spTree>
    <p:extLst>
      <p:ext uri="{BB962C8B-B14F-4D97-AF65-F5344CB8AC3E}">
        <p14:creationId xmlns:p14="http://schemas.microsoft.com/office/powerpoint/2010/main" val="25418999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Gallery</vt:lpstr>
      <vt:lpstr>PowerPoint Presentation</vt:lpstr>
      <vt:lpstr>Iot based Smart waste management system of metropolitan cities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919345889865</dc:creator>
  <cp:lastModifiedBy>919345889865</cp:lastModifiedBy>
  <cp:revision>1</cp:revision>
  <dcterms:created xsi:type="dcterms:W3CDTF">2022-11-05T07:23:12Z</dcterms:created>
  <dcterms:modified xsi:type="dcterms:W3CDTF">2022-11-05T07:40:45Z</dcterms:modified>
</cp:coreProperties>
</file>