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F876-A2E5-4C6C-530B-A81EC7429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EAD0F-ADA4-2D40-DDA4-FEA53CFBC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8D46-F835-FD63-29F5-4DEE345A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AD41-6F21-EB8C-3ACA-DA55BE0A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CD57-B434-D382-5B65-74B796A7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5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78A6-BDEB-CFCC-5271-1F84C43E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AE183-27FB-A066-B2B6-D70BA040C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2BA4-6022-ED9F-40D5-DFD4CD48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B940-E21A-700F-1BDB-1CF016F3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B2EF-6C57-A656-9516-130FEC0B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3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5D8EA-A90A-6E6B-7A86-4E7C423E6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1A212-0A96-09CF-8ACC-2B5CF757D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141E-C181-BB6E-81CB-5313A88B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E833-AC30-AFB8-346E-5D0802AC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FF6B-F2B3-3A11-FCE6-F4C07DCF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4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36E-AA5C-B5EC-F935-B353DAF9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3FDF-8BC4-3B7D-2A7E-2DBA2E92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69FE-077E-3022-89B0-D9783F2F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6D43-5935-71D7-E595-F623500A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FC4E-AE34-9FC5-6F89-45B35182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2FFB-33CB-BF96-0845-2BE53D0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45AE-3F54-CB43-AA15-832C2799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8D45-DBE3-1D5C-409F-B95AEDD9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E77EA-08A9-8FCB-300A-115EFE45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109A-D0BA-0451-B6A7-D53475CB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3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475B-8623-A720-278F-B20A393D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2684-6379-5658-AC19-23D0E06BD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74F51-0305-DC74-DDB2-7851A7B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37261-D4DB-4C23-4C9B-D8469B9A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BD13F-CC8E-5624-AB25-54DDAC81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7611F-C19B-515F-DE9A-4F573C5E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7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EDB-9566-7F56-F1C1-624994B5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5FED-D807-B55A-5E5E-B4F4A67E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A1266-E013-279E-C206-9D5F354BD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E5F4B-8F1C-85F3-6773-665144B96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486BA-34A2-DAED-DF88-4FC552803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3480-EFA9-D525-89EF-2467C98D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D308C-88D0-D09A-F96B-390A1418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B20D0-FBCE-7787-B9E4-CB876858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26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179D-E80A-93EB-27BD-EC60D821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1EFE1-0D8B-BCC9-D4DB-7E22B12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FDC4C-E228-4B3B-86C9-8457D453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38811-D566-ED3C-2EB0-D8E540C5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5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FD8B5-D66A-5EA7-2326-80CAE83E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A0B88-6BD6-7FC4-D4E5-AF78A9CC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BC017-029A-7A2F-6F8A-E1D92B6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0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FE59-F46B-8FD0-6244-5ED5C6BA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8577-2C36-3FE6-DB9E-BBAD5F9C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A3B54-337F-2A37-722A-59D5390C1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C45D9-5E8E-92BE-B61C-D9A7B90B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96BDA-D079-F493-94E1-6BD31206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D7335-ABF6-6CB1-EBB5-E8647A8A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5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A449-85C0-5F7D-CA7D-1CA71355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13388-AD29-471B-0B18-66F4962EE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05717-993E-FB01-7000-0A30D8BBB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0438D-961A-AAB6-3755-C26AD3FB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8BCA4-56A6-AAE6-7342-7BAA1FC0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AC37A-7E7C-C945-947C-89C8A452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4BBD7-7BF4-412D-560E-7A7A2C3D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A567-DC63-EAC7-563B-0040038AB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3EC8-776D-784A-1B39-1E09F4EED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CD27-13D8-4F07-ACE8-0904A2EA3A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EBDF-3104-B823-2CE8-5F4FBB63A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960B-B603-7906-FECD-0447AFA9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4571-3142-418A-B6EA-715801560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06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8C5B-94A1-A550-E11A-C685117AA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D118B-1B89-E88C-C867-80A2F4B2D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5441A-41B8-DFF0-4BE0-EC07A6B7F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57754"/>
              </p:ext>
            </p:extLst>
          </p:nvPr>
        </p:nvGraphicFramePr>
        <p:xfrm>
          <a:off x="353961" y="1122363"/>
          <a:ext cx="11316929" cy="5647068"/>
        </p:xfrm>
        <a:graphic>
          <a:graphicData uri="http://schemas.openxmlformats.org/drawingml/2006/table">
            <a:tbl>
              <a:tblPr firstRow="1" bandRow="1"/>
              <a:tblGrid>
                <a:gridCol w="914622">
                  <a:extLst>
                    <a:ext uri="{9D8B030D-6E8A-4147-A177-3AD203B41FA5}">
                      <a16:colId xmlns:a16="http://schemas.microsoft.com/office/drawing/2014/main" val="192650223"/>
                    </a:ext>
                  </a:extLst>
                </a:gridCol>
                <a:gridCol w="2514851">
                  <a:extLst>
                    <a:ext uri="{9D8B030D-6E8A-4147-A177-3AD203B41FA5}">
                      <a16:colId xmlns:a16="http://schemas.microsoft.com/office/drawing/2014/main" val="267630620"/>
                    </a:ext>
                  </a:extLst>
                </a:gridCol>
                <a:gridCol w="1779282">
                  <a:extLst>
                    <a:ext uri="{9D8B030D-6E8A-4147-A177-3AD203B41FA5}">
                      <a16:colId xmlns:a16="http://schemas.microsoft.com/office/drawing/2014/main" val="3307331168"/>
                    </a:ext>
                  </a:extLst>
                </a:gridCol>
                <a:gridCol w="2037725">
                  <a:extLst>
                    <a:ext uri="{9D8B030D-6E8A-4147-A177-3AD203B41FA5}">
                      <a16:colId xmlns:a16="http://schemas.microsoft.com/office/drawing/2014/main" val="2110271868"/>
                    </a:ext>
                  </a:extLst>
                </a:gridCol>
                <a:gridCol w="1928383">
                  <a:extLst>
                    <a:ext uri="{9D8B030D-6E8A-4147-A177-3AD203B41FA5}">
                      <a16:colId xmlns:a16="http://schemas.microsoft.com/office/drawing/2014/main" val="3431597112"/>
                    </a:ext>
                  </a:extLst>
                </a:gridCol>
                <a:gridCol w="2142066">
                  <a:extLst>
                    <a:ext uri="{9D8B030D-6E8A-4147-A177-3AD203B41FA5}">
                      <a16:colId xmlns:a16="http://schemas.microsoft.com/office/drawing/2014/main" val="3512908853"/>
                    </a:ext>
                  </a:extLst>
                </a:gridCol>
              </a:tblGrid>
              <a:tr h="3762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69076"/>
                  </a:ext>
                </a:extLst>
              </a:tr>
              <a:tr h="1185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Android based automatic gas detection and indication robot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Ch. Manohar Raju and N. Sushma Rani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Blue tooth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Explosion protection,package development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Absence of communication in particular area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195191"/>
                  </a:ext>
                </a:extLst>
              </a:tr>
              <a:tr h="13754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Gas leak detection and localization technique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Pal-Stefan Murvaya,Ioan sileaa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Acoustic method ,optical method,active method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Visual observation of the pipe,portable detection of leak location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Prone to disappear for some of the techniques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921108"/>
                  </a:ext>
                </a:extLst>
              </a:tr>
              <a:tr h="11850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IoT Based LPG leakage detection and booking system with customer SMS alerts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M.Anusha,</a:t>
                      </a:r>
                    </a:p>
                    <a:p>
                      <a:r>
                        <a:rPr lang="en-US" dirty="0"/>
                        <a:t>V.Nagesh,</a:t>
                      </a:r>
                    </a:p>
                    <a:p>
                      <a:r>
                        <a:rPr lang="en-US" dirty="0"/>
                        <a:t>B.Venkata sai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Wifi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Automatic doors and windows opening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Not suitable for static condition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8139"/>
                  </a:ext>
                </a:extLst>
              </a:tr>
              <a:tr h="14340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Wireless gas leak detection and localization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Fabrin Chraim, Yusuf Bugra Erol,Kris pister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1)Fixed automation</a:t>
                      </a:r>
                    </a:p>
                    <a:p>
                      <a:r>
                        <a:rPr lang="en-US" dirty="0"/>
                        <a:t>2)Mobile sensing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Wireless gas leak detection,</a:t>
                      </a:r>
                    </a:p>
                    <a:p>
                      <a:r>
                        <a:rPr lang="en-US" dirty="0"/>
                        <a:t>localization solution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aramond" panose="02020404030301010803"/>
                        </a:defRPr>
                      </a:lvl9pPr>
                    </a:lstStyle>
                    <a:p>
                      <a:r>
                        <a:rPr lang="en-US" dirty="0"/>
                        <a:t>Localization accuracy is under 5m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B34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665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4540ED0-0FD4-CCCD-91A1-9682734AFB9F}"/>
              </a:ext>
            </a:extLst>
          </p:cNvPr>
          <p:cNvSpPr/>
          <p:nvPr/>
        </p:nvSpPr>
        <p:spPr>
          <a:xfrm>
            <a:off x="2196566" y="199033"/>
            <a:ext cx="79306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latin typeface="Algerian" panose="04020705040A02060702" pitchFamily="82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9261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Raj</dc:creator>
  <cp:lastModifiedBy>Naveen Raj</cp:lastModifiedBy>
  <cp:revision>1</cp:revision>
  <dcterms:created xsi:type="dcterms:W3CDTF">2022-11-07T04:02:16Z</dcterms:created>
  <dcterms:modified xsi:type="dcterms:W3CDTF">2022-11-07T04:02:41Z</dcterms:modified>
</cp:coreProperties>
</file>