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77" d="100"/>
          <a:sy n="77" d="100"/>
        </p:scale>
        <p:origin x="45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1D63-00FD-70AE-4DDD-BCF80267A6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0F110A0-CE57-F99E-4DED-0E2F16FC54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59C7E8F-705C-C38E-3C65-B673610F7D57}"/>
              </a:ext>
            </a:extLst>
          </p:cNvPr>
          <p:cNvSpPr>
            <a:spLocks noGrp="1"/>
          </p:cNvSpPr>
          <p:nvPr>
            <p:ph type="dt" sz="half" idx="10"/>
          </p:nvPr>
        </p:nvSpPr>
        <p:spPr/>
        <p:txBody>
          <a:bodyPr/>
          <a:lstStyle/>
          <a:p>
            <a:fld id="{359D408E-C341-44CD-9E60-4B791674890E}" type="datetimeFigureOut">
              <a:rPr lang="en-IN" smtClean="0"/>
              <a:t>14-09-2022</a:t>
            </a:fld>
            <a:endParaRPr lang="en-IN"/>
          </a:p>
        </p:txBody>
      </p:sp>
      <p:sp>
        <p:nvSpPr>
          <p:cNvPr id="5" name="Footer Placeholder 4">
            <a:extLst>
              <a:ext uri="{FF2B5EF4-FFF2-40B4-BE49-F238E27FC236}">
                <a16:creationId xmlns:a16="http://schemas.microsoft.com/office/drawing/2014/main" id="{7EE0E097-0CF0-E58D-C00A-3DF9A7DF5F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818817-008F-D503-8EE9-0D99BF3BD750}"/>
              </a:ext>
            </a:extLst>
          </p:cNvPr>
          <p:cNvSpPr>
            <a:spLocks noGrp="1"/>
          </p:cNvSpPr>
          <p:nvPr>
            <p:ph type="sldNum" sz="quarter" idx="12"/>
          </p:nvPr>
        </p:nvSpPr>
        <p:spPr/>
        <p:txBody>
          <a:bodyPr/>
          <a:lstStyle/>
          <a:p>
            <a:fld id="{58306C68-521E-4E6B-8F1E-B876D01B46C1}" type="slidenum">
              <a:rPr lang="en-IN" smtClean="0"/>
              <a:t>‹#›</a:t>
            </a:fld>
            <a:endParaRPr lang="en-IN"/>
          </a:p>
        </p:txBody>
      </p:sp>
    </p:spTree>
    <p:extLst>
      <p:ext uri="{BB962C8B-B14F-4D97-AF65-F5344CB8AC3E}">
        <p14:creationId xmlns:p14="http://schemas.microsoft.com/office/powerpoint/2010/main" val="1610944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59A80-D2EB-F8B1-957E-A79D095B31A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F005D0-995B-0354-11F8-5E5C36573B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D4558C-5811-D39D-3A14-42CB947785CF}"/>
              </a:ext>
            </a:extLst>
          </p:cNvPr>
          <p:cNvSpPr>
            <a:spLocks noGrp="1"/>
          </p:cNvSpPr>
          <p:nvPr>
            <p:ph type="dt" sz="half" idx="10"/>
          </p:nvPr>
        </p:nvSpPr>
        <p:spPr/>
        <p:txBody>
          <a:bodyPr/>
          <a:lstStyle/>
          <a:p>
            <a:fld id="{359D408E-C341-44CD-9E60-4B791674890E}" type="datetimeFigureOut">
              <a:rPr lang="en-IN" smtClean="0"/>
              <a:t>14-09-2022</a:t>
            </a:fld>
            <a:endParaRPr lang="en-IN"/>
          </a:p>
        </p:txBody>
      </p:sp>
      <p:sp>
        <p:nvSpPr>
          <p:cNvPr id="5" name="Footer Placeholder 4">
            <a:extLst>
              <a:ext uri="{FF2B5EF4-FFF2-40B4-BE49-F238E27FC236}">
                <a16:creationId xmlns:a16="http://schemas.microsoft.com/office/drawing/2014/main" id="{0C90359F-9CB7-F45C-AABF-A1FB243851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16D27A-1FE4-FF94-3314-33A12822B389}"/>
              </a:ext>
            </a:extLst>
          </p:cNvPr>
          <p:cNvSpPr>
            <a:spLocks noGrp="1"/>
          </p:cNvSpPr>
          <p:nvPr>
            <p:ph type="sldNum" sz="quarter" idx="12"/>
          </p:nvPr>
        </p:nvSpPr>
        <p:spPr/>
        <p:txBody>
          <a:bodyPr/>
          <a:lstStyle/>
          <a:p>
            <a:fld id="{58306C68-521E-4E6B-8F1E-B876D01B46C1}" type="slidenum">
              <a:rPr lang="en-IN" smtClean="0"/>
              <a:t>‹#›</a:t>
            </a:fld>
            <a:endParaRPr lang="en-IN"/>
          </a:p>
        </p:txBody>
      </p:sp>
    </p:spTree>
    <p:extLst>
      <p:ext uri="{BB962C8B-B14F-4D97-AF65-F5344CB8AC3E}">
        <p14:creationId xmlns:p14="http://schemas.microsoft.com/office/powerpoint/2010/main" val="24688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D21FD6-2127-A02D-F5BF-176CE1956B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A940B1-9581-DC18-647B-3124A9AAD5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7EAC59-EF53-ADA1-E562-2F56EA8541F3}"/>
              </a:ext>
            </a:extLst>
          </p:cNvPr>
          <p:cNvSpPr>
            <a:spLocks noGrp="1"/>
          </p:cNvSpPr>
          <p:nvPr>
            <p:ph type="dt" sz="half" idx="10"/>
          </p:nvPr>
        </p:nvSpPr>
        <p:spPr/>
        <p:txBody>
          <a:bodyPr/>
          <a:lstStyle/>
          <a:p>
            <a:fld id="{359D408E-C341-44CD-9E60-4B791674890E}" type="datetimeFigureOut">
              <a:rPr lang="en-IN" smtClean="0"/>
              <a:t>14-09-2022</a:t>
            </a:fld>
            <a:endParaRPr lang="en-IN"/>
          </a:p>
        </p:txBody>
      </p:sp>
      <p:sp>
        <p:nvSpPr>
          <p:cNvPr id="5" name="Footer Placeholder 4">
            <a:extLst>
              <a:ext uri="{FF2B5EF4-FFF2-40B4-BE49-F238E27FC236}">
                <a16:creationId xmlns:a16="http://schemas.microsoft.com/office/drawing/2014/main" id="{00C786E2-0624-5593-7FC7-CE29DCAD8A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15D437-8DA1-5D9F-6427-0326CF08C6A9}"/>
              </a:ext>
            </a:extLst>
          </p:cNvPr>
          <p:cNvSpPr>
            <a:spLocks noGrp="1"/>
          </p:cNvSpPr>
          <p:nvPr>
            <p:ph type="sldNum" sz="quarter" idx="12"/>
          </p:nvPr>
        </p:nvSpPr>
        <p:spPr/>
        <p:txBody>
          <a:bodyPr/>
          <a:lstStyle/>
          <a:p>
            <a:fld id="{58306C68-521E-4E6B-8F1E-B876D01B46C1}" type="slidenum">
              <a:rPr lang="en-IN" smtClean="0"/>
              <a:t>‹#›</a:t>
            </a:fld>
            <a:endParaRPr lang="en-IN"/>
          </a:p>
        </p:txBody>
      </p:sp>
    </p:spTree>
    <p:extLst>
      <p:ext uri="{BB962C8B-B14F-4D97-AF65-F5344CB8AC3E}">
        <p14:creationId xmlns:p14="http://schemas.microsoft.com/office/powerpoint/2010/main" val="3937632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D00F2-8777-890C-6C72-1CB1D49CF7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FFEBB7-B666-1DB8-92AD-9BA21F6CDC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D73A96-E0C4-AE89-13C5-BBE5532124F2}"/>
              </a:ext>
            </a:extLst>
          </p:cNvPr>
          <p:cNvSpPr>
            <a:spLocks noGrp="1"/>
          </p:cNvSpPr>
          <p:nvPr>
            <p:ph type="dt" sz="half" idx="10"/>
          </p:nvPr>
        </p:nvSpPr>
        <p:spPr/>
        <p:txBody>
          <a:bodyPr/>
          <a:lstStyle/>
          <a:p>
            <a:fld id="{359D408E-C341-44CD-9E60-4B791674890E}" type="datetimeFigureOut">
              <a:rPr lang="en-IN" smtClean="0"/>
              <a:t>14-09-2022</a:t>
            </a:fld>
            <a:endParaRPr lang="en-IN"/>
          </a:p>
        </p:txBody>
      </p:sp>
      <p:sp>
        <p:nvSpPr>
          <p:cNvPr id="5" name="Footer Placeholder 4">
            <a:extLst>
              <a:ext uri="{FF2B5EF4-FFF2-40B4-BE49-F238E27FC236}">
                <a16:creationId xmlns:a16="http://schemas.microsoft.com/office/drawing/2014/main" id="{B8FB91BC-15E4-C9D7-35E3-138884B177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402CC3-0E66-4E67-F333-6EA264E87E8E}"/>
              </a:ext>
            </a:extLst>
          </p:cNvPr>
          <p:cNvSpPr>
            <a:spLocks noGrp="1"/>
          </p:cNvSpPr>
          <p:nvPr>
            <p:ph type="sldNum" sz="quarter" idx="12"/>
          </p:nvPr>
        </p:nvSpPr>
        <p:spPr/>
        <p:txBody>
          <a:bodyPr/>
          <a:lstStyle/>
          <a:p>
            <a:fld id="{58306C68-521E-4E6B-8F1E-B876D01B46C1}" type="slidenum">
              <a:rPr lang="en-IN" smtClean="0"/>
              <a:t>‹#›</a:t>
            </a:fld>
            <a:endParaRPr lang="en-IN"/>
          </a:p>
        </p:txBody>
      </p:sp>
    </p:spTree>
    <p:extLst>
      <p:ext uri="{BB962C8B-B14F-4D97-AF65-F5344CB8AC3E}">
        <p14:creationId xmlns:p14="http://schemas.microsoft.com/office/powerpoint/2010/main" val="3206739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54547-64CC-E2E2-E36D-A587066F4D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C43CF7C-11F5-0E7F-6963-60DF690DAB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96B39C-25DC-6B77-4472-E8741CB6B235}"/>
              </a:ext>
            </a:extLst>
          </p:cNvPr>
          <p:cNvSpPr>
            <a:spLocks noGrp="1"/>
          </p:cNvSpPr>
          <p:nvPr>
            <p:ph type="dt" sz="half" idx="10"/>
          </p:nvPr>
        </p:nvSpPr>
        <p:spPr/>
        <p:txBody>
          <a:bodyPr/>
          <a:lstStyle/>
          <a:p>
            <a:fld id="{359D408E-C341-44CD-9E60-4B791674890E}" type="datetimeFigureOut">
              <a:rPr lang="en-IN" smtClean="0"/>
              <a:t>14-09-2022</a:t>
            </a:fld>
            <a:endParaRPr lang="en-IN"/>
          </a:p>
        </p:txBody>
      </p:sp>
      <p:sp>
        <p:nvSpPr>
          <p:cNvPr id="5" name="Footer Placeholder 4">
            <a:extLst>
              <a:ext uri="{FF2B5EF4-FFF2-40B4-BE49-F238E27FC236}">
                <a16:creationId xmlns:a16="http://schemas.microsoft.com/office/drawing/2014/main" id="{0FEC59B2-E8C1-5201-2E2B-2010034282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1A51DD-86FB-203E-BD31-D08B20EA0D88}"/>
              </a:ext>
            </a:extLst>
          </p:cNvPr>
          <p:cNvSpPr>
            <a:spLocks noGrp="1"/>
          </p:cNvSpPr>
          <p:nvPr>
            <p:ph type="sldNum" sz="quarter" idx="12"/>
          </p:nvPr>
        </p:nvSpPr>
        <p:spPr/>
        <p:txBody>
          <a:bodyPr/>
          <a:lstStyle/>
          <a:p>
            <a:fld id="{58306C68-521E-4E6B-8F1E-B876D01B46C1}" type="slidenum">
              <a:rPr lang="en-IN" smtClean="0"/>
              <a:t>‹#›</a:t>
            </a:fld>
            <a:endParaRPr lang="en-IN"/>
          </a:p>
        </p:txBody>
      </p:sp>
    </p:spTree>
    <p:extLst>
      <p:ext uri="{BB962C8B-B14F-4D97-AF65-F5344CB8AC3E}">
        <p14:creationId xmlns:p14="http://schemas.microsoft.com/office/powerpoint/2010/main" val="1397789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3EE3B-4973-1055-D1D1-B61AB654C6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07FBC1-5838-3B41-F506-BF6A6FF6A1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41AE13-D452-D578-FD37-0A40BE2D68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D654B20-F13D-D61E-FD12-BA7A7829375C}"/>
              </a:ext>
            </a:extLst>
          </p:cNvPr>
          <p:cNvSpPr>
            <a:spLocks noGrp="1"/>
          </p:cNvSpPr>
          <p:nvPr>
            <p:ph type="dt" sz="half" idx="10"/>
          </p:nvPr>
        </p:nvSpPr>
        <p:spPr/>
        <p:txBody>
          <a:bodyPr/>
          <a:lstStyle/>
          <a:p>
            <a:fld id="{359D408E-C341-44CD-9E60-4B791674890E}" type="datetimeFigureOut">
              <a:rPr lang="en-IN" smtClean="0"/>
              <a:t>14-09-2022</a:t>
            </a:fld>
            <a:endParaRPr lang="en-IN"/>
          </a:p>
        </p:txBody>
      </p:sp>
      <p:sp>
        <p:nvSpPr>
          <p:cNvPr id="6" name="Footer Placeholder 5">
            <a:extLst>
              <a:ext uri="{FF2B5EF4-FFF2-40B4-BE49-F238E27FC236}">
                <a16:creationId xmlns:a16="http://schemas.microsoft.com/office/drawing/2014/main" id="{CD55CC22-9C72-836B-8CE9-9763090C8B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AFE56E-F9AD-5123-2CE2-B639F23168D1}"/>
              </a:ext>
            </a:extLst>
          </p:cNvPr>
          <p:cNvSpPr>
            <a:spLocks noGrp="1"/>
          </p:cNvSpPr>
          <p:nvPr>
            <p:ph type="sldNum" sz="quarter" idx="12"/>
          </p:nvPr>
        </p:nvSpPr>
        <p:spPr/>
        <p:txBody>
          <a:bodyPr/>
          <a:lstStyle/>
          <a:p>
            <a:fld id="{58306C68-521E-4E6B-8F1E-B876D01B46C1}" type="slidenum">
              <a:rPr lang="en-IN" smtClean="0"/>
              <a:t>‹#›</a:t>
            </a:fld>
            <a:endParaRPr lang="en-IN"/>
          </a:p>
        </p:txBody>
      </p:sp>
    </p:spTree>
    <p:extLst>
      <p:ext uri="{BB962C8B-B14F-4D97-AF65-F5344CB8AC3E}">
        <p14:creationId xmlns:p14="http://schemas.microsoft.com/office/powerpoint/2010/main" val="662797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809E5-5E0B-3F90-4F2F-42D519E3A1E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725534-0270-059F-4482-47153A5F78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1E8686-2E35-9FD9-9C5F-F5249620D4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98C3F8C-3800-4768-7499-FDCCA18EC1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FD40DB-2CBF-9198-8513-50519C717C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EF5831E-A7F1-E39A-68E1-B369EB7EA20F}"/>
              </a:ext>
            </a:extLst>
          </p:cNvPr>
          <p:cNvSpPr>
            <a:spLocks noGrp="1"/>
          </p:cNvSpPr>
          <p:nvPr>
            <p:ph type="dt" sz="half" idx="10"/>
          </p:nvPr>
        </p:nvSpPr>
        <p:spPr/>
        <p:txBody>
          <a:bodyPr/>
          <a:lstStyle/>
          <a:p>
            <a:fld id="{359D408E-C341-44CD-9E60-4B791674890E}" type="datetimeFigureOut">
              <a:rPr lang="en-IN" smtClean="0"/>
              <a:t>14-09-2022</a:t>
            </a:fld>
            <a:endParaRPr lang="en-IN"/>
          </a:p>
        </p:txBody>
      </p:sp>
      <p:sp>
        <p:nvSpPr>
          <p:cNvPr id="8" name="Footer Placeholder 7">
            <a:extLst>
              <a:ext uri="{FF2B5EF4-FFF2-40B4-BE49-F238E27FC236}">
                <a16:creationId xmlns:a16="http://schemas.microsoft.com/office/drawing/2014/main" id="{EFAA6032-7D2A-FFF7-17D2-363E09CBB13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AC6525F-051C-BE99-C93E-AF0BFAF3CC00}"/>
              </a:ext>
            </a:extLst>
          </p:cNvPr>
          <p:cNvSpPr>
            <a:spLocks noGrp="1"/>
          </p:cNvSpPr>
          <p:nvPr>
            <p:ph type="sldNum" sz="quarter" idx="12"/>
          </p:nvPr>
        </p:nvSpPr>
        <p:spPr/>
        <p:txBody>
          <a:bodyPr/>
          <a:lstStyle/>
          <a:p>
            <a:fld id="{58306C68-521E-4E6B-8F1E-B876D01B46C1}" type="slidenum">
              <a:rPr lang="en-IN" smtClean="0"/>
              <a:t>‹#›</a:t>
            </a:fld>
            <a:endParaRPr lang="en-IN"/>
          </a:p>
        </p:txBody>
      </p:sp>
    </p:spTree>
    <p:extLst>
      <p:ext uri="{BB962C8B-B14F-4D97-AF65-F5344CB8AC3E}">
        <p14:creationId xmlns:p14="http://schemas.microsoft.com/office/powerpoint/2010/main" val="3229446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0667D-4A70-C49D-81CD-DC8980FC95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7C6052-BC7C-7D8B-33CE-C2F33CB8F9D2}"/>
              </a:ext>
            </a:extLst>
          </p:cNvPr>
          <p:cNvSpPr>
            <a:spLocks noGrp="1"/>
          </p:cNvSpPr>
          <p:nvPr>
            <p:ph type="dt" sz="half" idx="10"/>
          </p:nvPr>
        </p:nvSpPr>
        <p:spPr/>
        <p:txBody>
          <a:bodyPr/>
          <a:lstStyle/>
          <a:p>
            <a:fld id="{359D408E-C341-44CD-9E60-4B791674890E}" type="datetimeFigureOut">
              <a:rPr lang="en-IN" smtClean="0"/>
              <a:t>14-09-2022</a:t>
            </a:fld>
            <a:endParaRPr lang="en-IN"/>
          </a:p>
        </p:txBody>
      </p:sp>
      <p:sp>
        <p:nvSpPr>
          <p:cNvPr id="4" name="Footer Placeholder 3">
            <a:extLst>
              <a:ext uri="{FF2B5EF4-FFF2-40B4-BE49-F238E27FC236}">
                <a16:creationId xmlns:a16="http://schemas.microsoft.com/office/drawing/2014/main" id="{5ECB0B75-4F91-F8D2-3C7C-11100063EFA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49E848A-EBF1-0F75-AB59-197C03D2B3D1}"/>
              </a:ext>
            </a:extLst>
          </p:cNvPr>
          <p:cNvSpPr>
            <a:spLocks noGrp="1"/>
          </p:cNvSpPr>
          <p:nvPr>
            <p:ph type="sldNum" sz="quarter" idx="12"/>
          </p:nvPr>
        </p:nvSpPr>
        <p:spPr/>
        <p:txBody>
          <a:bodyPr/>
          <a:lstStyle/>
          <a:p>
            <a:fld id="{58306C68-521E-4E6B-8F1E-B876D01B46C1}" type="slidenum">
              <a:rPr lang="en-IN" smtClean="0"/>
              <a:t>‹#›</a:t>
            </a:fld>
            <a:endParaRPr lang="en-IN"/>
          </a:p>
        </p:txBody>
      </p:sp>
    </p:spTree>
    <p:extLst>
      <p:ext uri="{BB962C8B-B14F-4D97-AF65-F5344CB8AC3E}">
        <p14:creationId xmlns:p14="http://schemas.microsoft.com/office/powerpoint/2010/main" val="248607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747166-9779-7DD9-07CC-17BF32ECCFF1}"/>
              </a:ext>
            </a:extLst>
          </p:cNvPr>
          <p:cNvSpPr>
            <a:spLocks noGrp="1"/>
          </p:cNvSpPr>
          <p:nvPr>
            <p:ph type="dt" sz="half" idx="10"/>
          </p:nvPr>
        </p:nvSpPr>
        <p:spPr/>
        <p:txBody>
          <a:bodyPr/>
          <a:lstStyle/>
          <a:p>
            <a:fld id="{359D408E-C341-44CD-9E60-4B791674890E}" type="datetimeFigureOut">
              <a:rPr lang="en-IN" smtClean="0"/>
              <a:t>14-09-2022</a:t>
            </a:fld>
            <a:endParaRPr lang="en-IN"/>
          </a:p>
        </p:txBody>
      </p:sp>
      <p:sp>
        <p:nvSpPr>
          <p:cNvPr id="3" name="Footer Placeholder 2">
            <a:extLst>
              <a:ext uri="{FF2B5EF4-FFF2-40B4-BE49-F238E27FC236}">
                <a16:creationId xmlns:a16="http://schemas.microsoft.com/office/drawing/2014/main" id="{DE09BBD3-81D3-3115-E231-D5F732D8DD7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58E8ADB-B1AC-6E3C-7D9D-8666D496EC77}"/>
              </a:ext>
            </a:extLst>
          </p:cNvPr>
          <p:cNvSpPr>
            <a:spLocks noGrp="1"/>
          </p:cNvSpPr>
          <p:nvPr>
            <p:ph type="sldNum" sz="quarter" idx="12"/>
          </p:nvPr>
        </p:nvSpPr>
        <p:spPr/>
        <p:txBody>
          <a:bodyPr/>
          <a:lstStyle/>
          <a:p>
            <a:fld id="{58306C68-521E-4E6B-8F1E-B876D01B46C1}" type="slidenum">
              <a:rPr lang="en-IN" smtClean="0"/>
              <a:t>‹#›</a:t>
            </a:fld>
            <a:endParaRPr lang="en-IN"/>
          </a:p>
        </p:txBody>
      </p:sp>
    </p:spTree>
    <p:extLst>
      <p:ext uri="{BB962C8B-B14F-4D97-AF65-F5344CB8AC3E}">
        <p14:creationId xmlns:p14="http://schemas.microsoft.com/office/powerpoint/2010/main" val="2477542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1FD72-A0D9-2B6E-3AAF-0E63334A2C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8C20003-2DCE-0D0A-3B5D-97143BCF8C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A2BD3D5-1BDA-0CD4-4631-F7E6A099CB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4DAF13-D74A-4B9C-017E-EC740A72726A}"/>
              </a:ext>
            </a:extLst>
          </p:cNvPr>
          <p:cNvSpPr>
            <a:spLocks noGrp="1"/>
          </p:cNvSpPr>
          <p:nvPr>
            <p:ph type="dt" sz="half" idx="10"/>
          </p:nvPr>
        </p:nvSpPr>
        <p:spPr/>
        <p:txBody>
          <a:bodyPr/>
          <a:lstStyle/>
          <a:p>
            <a:fld id="{359D408E-C341-44CD-9E60-4B791674890E}" type="datetimeFigureOut">
              <a:rPr lang="en-IN" smtClean="0"/>
              <a:t>14-09-2022</a:t>
            </a:fld>
            <a:endParaRPr lang="en-IN"/>
          </a:p>
        </p:txBody>
      </p:sp>
      <p:sp>
        <p:nvSpPr>
          <p:cNvPr id="6" name="Footer Placeholder 5">
            <a:extLst>
              <a:ext uri="{FF2B5EF4-FFF2-40B4-BE49-F238E27FC236}">
                <a16:creationId xmlns:a16="http://schemas.microsoft.com/office/drawing/2014/main" id="{CC7663D7-2218-B6EA-D3F6-8444D806E8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63287D-EA6A-D0FF-8D02-3392E8BDF1E1}"/>
              </a:ext>
            </a:extLst>
          </p:cNvPr>
          <p:cNvSpPr>
            <a:spLocks noGrp="1"/>
          </p:cNvSpPr>
          <p:nvPr>
            <p:ph type="sldNum" sz="quarter" idx="12"/>
          </p:nvPr>
        </p:nvSpPr>
        <p:spPr/>
        <p:txBody>
          <a:bodyPr/>
          <a:lstStyle/>
          <a:p>
            <a:fld id="{58306C68-521E-4E6B-8F1E-B876D01B46C1}" type="slidenum">
              <a:rPr lang="en-IN" smtClean="0"/>
              <a:t>‹#›</a:t>
            </a:fld>
            <a:endParaRPr lang="en-IN"/>
          </a:p>
        </p:txBody>
      </p:sp>
    </p:spTree>
    <p:extLst>
      <p:ext uri="{BB962C8B-B14F-4D97-AF65-F5344CB8AC3E}">
        <p14:creationId xmlns:p14="http://schemas.microsoft.com/office/powerpoint/2010/main" val="435599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BAAEF-18FC-446D-E4A2-68AE3AC9A3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C14A12-1D17-7A93-CDC1-02CCD7874C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63F35AE-493C-F11A-2107-BF0344E099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EF588-06DB-27AD-271A-A46E3A74A334}"/>
              </a:ext>
            </a:extLst>
          </p:cNvPr>
          <p:cNvSpPr>
            <a:spLocks noGrp="1"/>
          </p:cNvSpPr>
          <p:nvPr>
            <p:ph type="dt" sz="half" idx="10"/>
          </p:nvPr>
        </p:nvSpPr>
        <p:spPr/>
        <p:txBody>
          <a:bodyPr/>
          <a:lstStyle/>
          <a:p>
            <a:fld id="{359D408E-C341-44CD-9E60-4B791674890E}" type="datetimeFigureOut">
              <a:rPr lang="en-IN" smtClean="0"/>
              <a:t>14-09-2022</a:t>
            </a:fld>
            <a:endParaRPr lang="en-IN"/>
          </a:p>
        </p:txBody>
      </p:sp>
      <p:sp>
        <p:nvSpPr>
          <p:cNvPr id="6" name="Footer Placeholder 5">
            <a:extLst>
              <a:ext uri="{FF2B5EF4-FFF2-40B4-BE49-F238E27FC236}">
                <a16:creationId xmlns:a16="http://schemas.microsoft.com/office/drawing/2014/main" id="{3CFC36E9-D699-7318-2B0B-B116BA03E7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AC0855-6E37-7BF0-DACE-C63CFA82B325}"/>
              </a:ext>
            </a:extLst>
          </p:cNvPr>
          <p:cNvSpPr>
            <a:spLocks noGrp="1"/>
          </p:cNvSpPr>
          <p:nvPr>
            <p:ph type="sldNum" sz="quarter" idx="12"/>
          </p:nvPr>
        </p:nvSpPr>
        <p:spPr/>
        <p:txBody>
          <a:bodyPr/>
          <a:lstStyle/>
          <a:p>
            <a:fld id="{58306C68-521E-4E6B-8F1E-B876D01B46C1}" type="slidenum">
              <a:rPr lang="en-IN" smtClean="0"/>
              <a:t>‹#›</a:t>
            </a:fld>
            <a:endParaRPr lang="en-IN"/>
          </a:p>
        </p:txBody>
      </p:sp>
    </p:spTree>
    <p:extLst>
      <p:ext uri="{BB962C8B-B14F-4D97-AF65-F5344CB8AC3E}">
        <p14:creationId xmlns:p14="http://schemas.microsoft.com/office/powerpoint/2010/main" val="1169627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866093-D10E-E2D3-A06A-A90DDCDCA0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FC958E-211A-37A3-826F-D0B9D252C2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A604F7-9AAA-853F-E813-2FE1DFD8A0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9D408E-C341-44CD-9E60-4B791674890E}" type="datetimeFigureOut">
              <a:rPr lang="en-IN" smtClean="0"/>
              <a:t>14-09-2022</a:t>
            </a:fld>
            <a:endParaRPr lang="en-IN"/>
          </a:p>
        </p:txBody>
      </p:sp>
      <p:sp>
        <p:nvSpPr>
          <p:cNvPr id="5" name="Footer Placeholder 4">
            <a:extLst>
              <a:ext uri="{FF2B5EF4-FFF2-40B4-BE49-F238E27FC236}">
                <a16:creationId xmlns:a16="http://schemas.microsoft.com/office/drawing/2014/main" id="{0D3326A4-62D8-90D7-D3AC-14791B45C2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C72F4B-903D-3181-7DDE-566D7B3E22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306C68-521E-4E6B-8F1E-B876D01B46C1}" type="slidenum">
              <a:rPr lang="en-IN" smtClean="0"/>
              <a:t>‹#›</a:t>
            </a:fld>
            <a:endParaRPr lang="en-IN"/>
          </a:p>
        </p:txBody>
      </p:sp>
    </p:spTree>
    <p:extLst>
      <p:ext uri="{BB962C8B-B14F-4D97-AF65-F5344CB8AC3E}">
        <p14:creationId xmlns:p14="http://schemas.microsoft.com/office/powerpoint/2010/main" val="3111511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C5B91AC3-5C6D-56C0-22CD-E0B0CFBD5691}"/>
              </a:ext>
            </a:extLst>
          </p:cNvPr>
          <p:cNvGraphicFramePr>
            <a:graphicFrameLocks noGrp="1"/>
          </p:cNvGraphicFramePr>
          <p:nvPr>
            <p:extLst>
              <p:ext uri="{D42A27DB-BD31-4B8C-83A1-F6EECF244321}">
                <p14:modId xmlns:p14="http://schemas.microsoft.com/office/powerpoint/2010/main" val="1353942207"/>
              </p:ext>
            </p:extLst>
          </p:nvPr>
        </p:nvGraphicFramePr>
        <p:xfrm>
          <a:off x="2139731" y="320040"/>
          <a:ext cx="8128000" cy="583200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2982260461"/>
                    </a:ext>
                  </a:extLst>
                </a:gridCol>
                <a:gridCol w="4064000">
                  <a:extLst>
                    <a:ext uri="{9D8B030D-6E8A-4147-A177-3AD203B41FA5}">
                      <a16:colId xmlns:a16="http://schemas.microsoft.com/office/drawing/2014/main" val="1964343833"/>
                    </a:ext>
                  </a:extLst>
                </a:gridCol>
              </a:tblGrid>
              <a:tr h="2916000">
                <a:tc>
                  <a:txBody>
                    <a:bodyPr/>
                    <a:lstStyle/>
                    <a:p>
                      <a:pPr algn="just"/>
                      <a:r>
                        <a:rPr lang="en-IN" dirty="0">
                          <a:latin typeface="Times New Roman" panose="02020603050405020304" pitchFamily="18" charset="0"/>
                          <a:cs typeface="Times New Roman" panose="02020603050405020304" pitchFamily="18" charset="0"/>
                        </a:rPr>
                        <a:t>☑️It recommends the products like dress or the fashion related things for the customer’s preference</a:t>
                      </a:r>
                      <a:endParaRPr lang="en-US" sz="1800" kern="1200" dirty="0">
                        <a:solidFill>
                          <a:schemeClr val="tx1"/>
                        </a:solidFill>
                        <a:effectLst/>
                        <a:latin typeface="+mn-lt"/>
                        <a:ea typeface="+mn-ea"/>
                        <a:cs typeface="+mn-cs"/>
                      </a:endParaRP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☑️This was done by using the machine learning algorithms</a:t>
                      </a:r>
                      <a:endParaRPr lang="en-IN" sz="1800" kern="1200" dirty="0">
                        <a:solidFill>
                          <a:schemeClr val="tx1"/>
                        </a:solidFill>
                        <a:effectLst/>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just"/>
                      <a:r>
                        <a:rPr lang="en-IN" dirty="0">
                          <a:latin typeface="Times New Roman" panose="02020603050405020304" pitchFamily="18" charset="0"/>
                          <a:cs typeface="Times New Roman" panose="02020603050405020304" pitchFamily="18" charset="0"/>
                        </a:rPr>
                        <a:t>☑️The machine learning algorithms will capture the user preference.</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After the full prediction of the user details and then it store’s the  information of the user in the cloud server. Then the algorithms will show the feeds for the customers taste</a:t>
                      </a:r>
                    </a:p>
                    <a:p>
                      <a:r>
                        <a:rPr lang="en-IN" dirty="0">
                          <a:latin typeface="Times New Roman" panose="02020603050405020304" pitchFamily="18" charset="0"/>
                          <a:cs typeface="Times New Roman" panose="02020603050405020304" pitchFamily="18" charset="0"/>
                        </a:rPr>
                        <a:t>                                              </a:t>
                      </a: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059141"/>
                  </a:ext>
                </a:extLst>
              </a:tr>
              <a:tr h="2916000">
                <a:tc>
                  <a:txBody>
                    <a:bodyPr/>
                    <a:lstStyle/>
                    <a:p>
                      <a:pPr algn="just"/>
                      <a:r>
                        <a:rPr lang="en-IN" dirty="0">
                          <a:latin typeface="Times New Roman" panose="02020603050405020304" pitchFamily="18" charset="0"/>
                          <a:cs typeface="Times New Roman" panose="02020603050405020304" pitchFamily="18" charset="0"/>
                        </a:rPr>
                        <a:t>☑️</a:t>
                      </a:r>
                      <a:r>
                        <a:rPr lang="en-US" sz="1800" kern="1200" dirty="0">
                          <a:solidFill>
                            <a:schemeClr val="tx1"/>
                          </a:solidFill>
                          <a:effectLst/>
                          <a:latin typeface="+mn-lt"/>
                          <a:ea typeface="+mn-ea"/>
                          <a:cs typeface="+mn-cs"/>
                        </a:rPr>
                        <a:t> It satisfies the user </a:t>
                      </a:r>
                    </a:p>
                    <a:p>
                      <a:pPr algn="just"/>
                      <a:r>
                        <a:rPr lang="en-US" sz="1800" kern="1200" dirty="0">
                          <a:solidFill>
                            <a:schemeClr val="tx1"/>
                          </a:solidFill>
                          <a:effectLst/>
                          <a:latin typeface="+mn-lt"/>
                          <a:ea typeface="+mn-ea"/>
                          <a:cs typeface="+mn-cs"/>
                        </a:rPr>
                        <a:t>Essentials on this </a:t>
                      </a:r>
                    </a:p>
                    <a:p>
                      <a:pPr algn="just"/>
                      <a:r>
                        <a:rPr lang="en-US" sz="1800" kern="1200" dirty="0">
                          <a:solidFill>
                            <a:schemeClr val="tx1"/>
                          </a:solidFill>
                          <a:effectLst/>
                          <a:latin typeface="+mn-lt"/>
                          <a:ea typeface="+mn-ea"/>
                          <a:cs typeface="+mn-cs"/>
                        </a:rPr>
                        <a:t>e-commerce recommender application site.</a:t>
                      </a:r>
                    </a:p>
                    <a:p>
                      <a:pPr algn="just"/>
                      <a:r>
                        <a:rPr lang="en-IN" dirty="0">
                          <a:latin typeface="Times New Roman" panose="02020603050405020304" pitchFamily="18" charset="0"/>
                          <a:cs typeface="Times New Roman" panose="02020603050405020304" pitchFamily="18" charset="0"/>
                        </a:rPr>
                        <a:t>☑️And it doesn’t require any server maintenance for the cloud data storage, because the server has been got from the cloud vendors.</a:t>
                      </a:r>
                    </a:p>
                    <a:p>
                      <a:pPr algn="just"/>
                      <a:r>
                        <a:rPr lang="en-IN">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IN"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It makes the marketing </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n-IN" sz="200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2000" kern="1200" dirty="0">
                          <a:solidFill>
                            <a:schemeClr val="tx1"/>
                          </a:solidFill>
                          <a:effectLst/>
                          <a:latin typeface="Times New Roman" panose="02020603050405020304" pitchFamily="18" charset="0"/>
                          <a:ea typeface="+mn-ea"/>
                          <a:cs typeface="Times New Roman" panose="02020603050405020304" pitchFamily="18" charset="0"/>
                        </a:rPr>
                        <a:t>Simple for the product through the machine learning algorithm.</a:t>
                      </a:r>
                      <a:endParaRPr lang="en-US" sz="2400" kern="1200" dirty="0">
                        <a:solidFill>
                          <a:schemeClr val="tx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2400" dirty="0">
                          <a:latin typeface="Times New Roman" panose="02020603050405020304" pitchFamily="18" charset="0"/>
                          <a:cs typeface="Times New Roman" panose="02020603050405020304" pitchFamily="18" charset="0"/>
                        </a:rPr>
                        <a:t>☑️</a:t>
                      </a:r>
                      <a:r>
                        <a:rPr lang="en-US" sz="2000" kern="1200" dirty="0">
                          <a:solidFill>
                            <a:schemeClr val="tx1"/>
                          </a:solidFill>
                          <a:effectLst/>
                          <a:latin typeface="+mn-lt"/>
                          <a:ea typeface="+mn-ea"/>
                          <a:cs typeface="+mn-cs"/>
                        </a:rPr>
                        <a:t> It makes the rapid growth on the business.</a:t>
                      </a:r>
                      <a:endParaRPr lang="en-IN" sz="2000" kern="1200" dirty="0">
                        <a:solidFill>
                          <a:schemeClr val="tx1"/>
                        </a:solidFill>
                        <a:effectLst/>
                        <a:latin typeface="+mn-lt"/>
                        <a:ea typeface="+mn-ea"/>
                        <a:cs typeface="+mn-cs"/>
                      </a:endParaRPr>
                    </a:p>
                    <a:p>
                      <a:pPr marL="285750" indent="-285750" algn="just">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a:t>
                      </a: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8292481"/>
                  </a:ext>
                </a:extLst>
              </a:tr>
            </a:tbl>
          </a:graphicData>
        </a:graphic>
      </p:graphicFrame>
      <p:sp>
        <p:nvSpPr>
          <p:cNvPr id="4" name="Oval 3">
            <a:extLst>
              <a:ext uri="{FF2B5EF4-FFF2-40B4-BE49-F238E27FC236}">
                <a16:creationId xmlns:a16="http://schemas.microsoft.com/office/drawing/2014/main" id="{02E2DA0D-65C0-B573-BF27-E86A67565216}"/>
              </a:ext>
            </a:extLst>
          </p:cNvPr>
          <p:cNvSpPr/>
          <p:nvPr/>
        </p:nvSpPr>
        <p:spPr>
          <a:xfrm>
            <a:off x="5123145" y="2530257"/>
            <a:ext cx="2267211" cy="126512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Smart fashion recommender application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1934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142</Words>
  <Application>Microsoft Office PowerPoint</Application>
  <PresentationFormat>Widescreen</PresentationFormat>
  <Paragraphs>20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Bharath Ram</dc:creator>
  <cp:lastModifiedBy>Gunal .A</cp:lastModifiedBy>
  <cp:revision>8</cp:revision>
  <dcterms:created xsi:type="dcterms:W3CDTF">2022-09-09T05:19:19Z</dcterms:created>
  <dcterms:modified xsi:type="dcterms:W3CDTF">2022-09-14T09:42:17Z</dcterms:modified>
</cp:coreProperties>
</file>