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3601700"/>
  <p:notesSz cx="20104100" cy="1360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FFFF99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91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82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82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7EAAE-E1DC-4A2E-8AE5-5D5D9AC7E879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700213"/>
            <a:ext cx="6784975" cy="4591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6545263"/>
            <a:ext cx="16084550" cy="5356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919075"/>
            <a:ext cx="8712200" cy="682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2919075"/>
            <a:ext cx="8712200" cy="682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2B92-E1FA-49BC-B5AD-0A8C92C61DE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505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E2B92-E1FA-49BC-B5AD-0A8C92C61DE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523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216527"/>
            <a:ext cx="17088486" cy="2856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616952"/>
            <a:ext cx="14072870" cy="340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128391"/>
            <a:ext cx="8745284" cy="8977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128391"/>
            <a:ext cx="8745284" cy="8977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3601700"/>
          </a:xfrm>
          <a:custGeom>
            <a:avLst/>
            <a:gdLst/>
            <a:ahLst/>
            <a:cxnLst/>
            <a:rect l="l" t="t" r="r" b="b"/>
            <a:pathLst>
              <a:path w="20104100" h="13601700">
                <a:moveTo>
                  <a:pt x="20104099" y="13601428"/>
                </a:moveTo>
                <a:lnTo>
                  <a:pt x="0" y="1360142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3601428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060" y="4903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44068"/>
            <a:ext cx="18093690" cy="2176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128391"/>
            <a:ext cx="18093690" cy="8977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649581"/>
            <a:ext cx="6433312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649581"/>
            <a:ext cx="4623943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649581"/>
            <a:ext cx="4623943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945" y="738862"/>
            <a:ext cx="105092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65" dirty="0">
                <a:latin typeface="Trebuchet MS"/>
                <a:cs typeface="Trebuchet MS"/>
              </a:rPr>
              <a:t>STAGE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1763" y="4903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5053" y="738862"/>
            <a:ext cx="198437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30" dirty="0">
                <a:latin typeface="Trebuchet MS"/>
                <a:cs typeface="Trebuchet MS"/>
              </a:rPr>
              <a:t>AWARENESS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1761" y="4903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96655" y="738862"/>
            <a:ext cx="27412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50" dirty="0">
                <a:latin typeface="Trebuchet MS"/>
                <a:cs typeface="Trebuchet MS"/>
              </a:rPr>
              <a:t>CONSIDERATION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22624" y="21765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9622" y="711588"/>
            <a:ext cx="175704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35" dirty="0">
                <a:latin typeface="Trebuchet MS"/>
                <a:cs typeface="Trebuchet MS"/>
              </a:rPr>
              <a:t>PURCHASE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0781" y="4903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86692" y="738862"/>
            <a:ext cx="225933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65" dirty="0">
                <a:latin typeface="Trebuchet MS"/>
                <a:cs typeface="Trebuchet MS"/>
              </a:rPr>
              <a:t>ONBORADING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71644" y="4903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672623" y="738862"/>
            <a:ext cx="180911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35" dirty="0">
                <a:latin typeface="Trebuchet MS"/>
                <a:cs typeface="Trebuchet MS"/>
              </a:rPr>
              <a:t>ADVOCACY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060" y="234855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3639" y="3004584"/>
            <a:ext cx="220154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15" dirty="0">
                <a:latin typeface="Trebuchet MS"/>
                <a:cs typeface="Trebuchet MS"/>
              </a:rPr>
              <a:t>USER</a:t>
            </a:r>
            <a:r>
              <a:rPr sz="2350" spc="-200" dirty="0">
                <a:latin typeface="Trebuchet MS"/>
                <a:cs typeface="Trebuchet MS"/>
              </a:rPr>
              <a:t> </a:t>
            </a:r>
            <a:r>
              <a:rPr sz="2350" spc="350" dirty="0">
                <a:latin typeface="Trebuchet MS"/>
                <a:cs typeface="Trebuchet MS"/>
              </a:rPr>
              <a:t>ACTION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66" y="4771459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614" y="5461282"/>
            <a:ext cx="248158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65" dirty="0">
                <a:latin typeface="Trebuchet MS"/>
                <a:cs typeface="Trebuchet MS"/>
              </a:rPr>
              <a:t>TOUCH</a:t>
            </a:r>
            <a:r>
              <a:rPr sz="2350" spc="-175" dirty="0">
                <a:latin typeface="Trebuchet MS"/>
                <a:cs typeface="Trebuchet MS"/>
              </a:rPr>
              <a:t> </a:t>
            </a:r>
            <a:r>
              <a:rPr sz="2350" spc="320" dirty="0">
                <a:latin typeface="Trebuchet MS"/>
                <a:cs typeface="Trebuchet MS"/>
              </a:rPr>
              <a:t>POINTS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60" y="7119043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3265" y="7808866"/>
            <a:ext cx="17627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65" dirty="0">
                <a:latin typeface="Trebuchet MS"/>
                <a:cs typeface="Trebuchet MS"/>
              </a:rPr>
              <a:t>EMOTIONS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60" y="9466606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4060" y="10156429"/>
            <a:ext cx="210121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50" dirty="0">
                <a:latin typeface="Trebuchet MS"/>
                <a:cs typeface="Trebuchet MS"/>
              </a:rPr>
              <a:t>PAIN</a:t>
            </a:r>
            <a:r>
              <a:rPr sz="2350" spc="-175" dirty="0">
                <a:latin typeface="Trebuchet MS"/>
                <a:cs typeface="Trebuchet MS"/>
              </a:rPr>
              <a:t> </a:t>
            </a:r>
            <a:r>
              <a:rPr sz="2350" spc="320" dirty="0">
                <a:latin typeface="Trebuchet MS"/>
                <a:cs typeface="Trebuchet MS"/>
              </a:rPr>
              <a:t>POINTS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060" y="11759623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1889" y="12449447"/>
            <a:ext cx="188531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330" dirty="0">
                <a:latin typeface="Trebuchet MS"/>
                <a:cs typeface="Trebuchet MS"/>
              </a:rPr>
              <a:t>SOLUTIONS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071644" y="2314761"/>
            <a:ext cx="3011170" cy="2131931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102232" y="2477267"/>
            <a:ext cx="2974340" cy="182806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2770"/>
              </a:lnSpc>
              <a:spcBef>
                <a:spcPts val="254"/>
              </a:spcBef>
            </a:pPr>
            <a:r>
              <a:rPr lang="en-IN" sz="2350" dirty="0">
                <a:latin typeface="Trebuchet MS"/>
                <a:cs typeface="Trebuchet MS"/>
              </a:rPr>
              <a:t>Medical advice from doctors and suggestion to others for following a healthy diet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91763" y="4771459"/>
            <a:ext cx="3011170" cy="389209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25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2695" y="7566121"/>
            <a:ext cx="3011170" cy="1100301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</a:pPr>
            <a:r>
              <a:rPr lang="en-IN" sz="2350" dirty="0">
                <a:latin typeface="Trebuchet MS"/>
                <a:cs typeface="Trebuchet MS"/>
              </a:rPr>
              <a:t>Fear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91763" y="9466606"/>
            <a:ext cx="3011170" cy="1806575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50" spc="235" dirty="0">
                <a:latin typeface="Trebuchet MS"/>
                <a:cs typeface="Trebuchet MS"/>
              </a:rPr>
              <a:t>-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91763" y="11773248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14432" y="12463072"/>
            <a:ext cx="16573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35" dirty="0">
                <a:latin typeface="Trebuchet MS"/>
                <a:cs typeface="Trebuchet MS"/>
              </a:rPr>
              <a:t>-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4680" y="4771480"/>
            <a:ext cx="3011170" cy="1865254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18415" rIns="0" bIns="0" rtlCol="0">
            <a:spAutoFit/>
          </a:bodyPr>
          <a:lstStyle/>
          <a:p>
            <a:pPr marL="155575" marR="147955" algn="ctr">
              <a:lnSpc>
                <a:spcPts val="2770"/>
              </a:lnSpc>
              <a:spcBef>
                <a:spcPts val="145"/>
              </a:spcBef>
            </a:pPr>
            <a:r>
              <a:rPr lang="en-IN" sz="2800" dirty="0">
                <a:latin typeface="Trebuchet MS"/>
                <a:cs typeface="Trebuchet MS"/>
              </a:rPr>
              <a:t>Main input page</a:t>
            </a:r>
          </a:p>
          <a:p>
            <a:pPr marL="155575" marR="147955" algn="ctr">
              <a:lnSpc>
                <a:spcPts val="2770"/>
              </a:lnSpc>
              <a:spcBef>
                <a:spcPts val="145"/>
              </a:spcBef>
            </a:pPr>
            <a:r>
              <a:rPr lang="en-IN" sz="2800" dirty="0">
                <a:latin typeface="Trebuchet MS"/>
                <a:cs typeface="Trebuchet MS"/>
              </a:rPr>
              <a:t>Result page</a:t>
            </a:r>
          </a:p>
          <a:p>
            <a:pPr marL="155575" marR="147955" algn="ctr">
              <a:lnSpc>
                <a:spcPts val="2770"/>
              </a:lnSpc>
              <a:spcBef>
                <a:spcPts val="145"/>
              </a:spcBef>
            </a:pPr>
            <a:endParaRPr lang="en-IN" sz="2800" dirty="0">
              <a:latin typeface="Trebuchet MS"/>
              <a:cs typeface="Trebuchet MS"/>
            </a:endParaRPr>
          </a:p>
          <a:p>
            <a:pPr marL="155575" marR="147955" algn="ctr">
              <a:lnSpc>
                <a:spcPts val="2770"/>
              </a:lnSpc>
              <a:spcBef>
                <a:spcPts val="145"/>
              </a:spcBef>
            </a:pPr>
            <a:endParaRPr lang="en-IN" sz="2800" dirty="0">
              <a:latin typeface="Trebuchet MS"/>
              <a:cs typeface="Trebuchet MS"/>
            </a:endParaRPr>
          </a:p>
          <a:p>
            <a:pPr marL="155575" marR="147955" algn="ctr">
              <a:lnSpc>
                <a:spcPts val="2770"/>
              </a:lnSpc>
              <a:spcBef>
                <a:spcPts val="145"/>
              </a:spcBef>
            </a:pP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61761" y="11759623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26828" y="11745965"/>
            <a:ext cx="2880995" cy="182806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2770"/>
              </a:lnSpc>
              <a:spcBef>
                <a:spcPts val="254"/>
              </a:spcBef>
            </a:pPr>
            <a:r>
              <a:rPr lang="en-IN" sz="2350" spc="-35" dirty="0">
                <a:latin typeface="Trebuchet MS"/>
                <a:cs typeface="Trebuchet MS"/>
              </a:rPr>
              <a:t>Creating a suggestion module is affected by telling proper diet ,do &amp; </a:t>
            </a:r>
            <a:r>
              <a:rPr lang="en-IN" sz="2350" spc="-35" dirty="0" err="1">
                <a:latin typeface="Trebuchet MS"/>
                <a:cs typeface="Trebuchet MS"/>
              </a:rPr>
              <a:t>dont’s</a:t>
            </a:r>
            <a:r>
              <a:rPr lang="en-IN" sz="2350" spc="-35" dirty="0">
                <a:latin typeface="Trebuchet MS"/>
                <a:cs typeface="Trebuchet MS"/>
              </a:rPr>
              <a:t> here after</a:t>
            </a:r>
            <a:r>
              <a:rPr sz="2350" spc="-35" dirty="0">
                <a:latin typeface="Trebuchet MS"/>
                <a:cs typeface="Trebuchet MS"/>
              </a:rPr>
              <a:t>.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28405" y="7603769"/>
            <a:ext cx="3011170" cy="1100301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565785" algn="ctr">
              <a:lnSpc>
                <a:spcPct val="100000"/>
              </a:lnSpc>
            </a:pPr>
            <a:r>
              <a:rPr lang="en-IN" sz="2350" dirty="0">
                <a:latin typeface="Trebuchet MS"/>
                <a:cs typeface="Trebuchet MS"/>
              </a:rPr>
              <a:t>Pain 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61761" y="9466606"/>
            <a:ext cx="3011170" cy="1928092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IN" sz="2500" dirty="0">
                <a:latin typeface="Times New Roman"/>
                <a:cs typeface="Times New Roman"/>
              </a:rPr>
              <a:t>NO suggestion module page, no further information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25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322624" y="11759623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434953" y="11921574"/>
            <a:ext cx="2786380" cy="14408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2770"/>
              </a:lnSpc>
              <a:spcBef>
                <a:spcPts val="254"/>
              </a:spcBef>
            </a:pPr>
            <a:r>
              <a:rPr sz="2350" spc="160" dirty="0">
                <a:latin typeface="Trebuchet MS"/>
                <a:cs typeface="Trebuchet MS"/>
              </a:rPr>
              <a:t>Clarify </a:t>
            </a:r>
            <a:r>
              <a:rPr sz="2350" spc="180" dirty="0">
                <a:latin typeface="Trebuchet MS"/>
                <a:cs typeface="Trebuchet MS"/>
              </a:rPr>
              <a:t>checkout  </a:t>
            </a:r>
            <a:r>
              <a:rPr sz="2350" spc="175" dirty="0">
                <a:latin typeface="Trebuchet MS"/>
                <a:cs typeface="Trebuchet MS"/>
              </a:rPr>
              <a:t>page </a:t>
            </a:r>
            <a:r>
              <a:rPr sz="2350" spc="100" dirty="0">
                <a:latin typeface="Trebuchet MS"/>
                <a:cs typeface="Trebuchet MS"/>
              </a:rPr>
              <a:t>to </a:t>
            </a:r>
            <a:r>
              <a:rPr sz="2350" spc="265" dirty="0">
                <a:latin typeface="Trebuchet MS"/>
                <a:cs typeface="Trebuchet MS"/>
              </a:rPr>
              <a:t>show  </a:t>
            </a:r>
            <a:r>
              <a:rPr sz="2350" spc="110" dirty="0">
                <a:latin typeface="Trebuchet MS"/>
                <a:cs typeface="Trebuchet MS"/>
              </a:rPr>
              <a:t>accepted</a:t>
            </a:r>
            <a:r>
              <a:rPr sz="2350" spc="-185" dirty="0">
                <a:latin typeface="Trebuchet MS"/>
                <a:cs typeface="Trebuchet MS"/>
              </a:rPr>
              <a:t> </a:t>
            </a:r>
            <a:r>
              <a:rPr sz="2350" spc="200" dirty="0">
                <a:latin typeface="Trebuchet MS"/>
                <a:cs typeface="Trebuchet MS"/>
              </a:rPr>
              <a:t>payment </a:t>
            </a:r>
            <a:r>
              <a:rPr sz="2350" spc="105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option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22623" y="4771459"/>
            <a:ext cx="3123415" cy="1878719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IN" sz="2400" dirty="0">
                <a:latin typeface="Times New Roman"/>
                <a:cs typeface="Times New Roman"/>
              </a:rPr>
              <a:t>Checkout of medicines in online ,mode of payment 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IN" sz="2400" dirty="0">
                <a:latin typeface="Times New Roman"/>
                <a:cs typeface="Times New Roman"/>
              </a:rPr>
              <a:t>Buy of medicines in offline 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IN" sz="2400" dirty="0">
                <a:latin typeface="Times New Roman"/>
                <a:cs typeface="Times New Roman"/>
              </a:rPr>
              <a:t>Mode of payment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22624" y="9466606"/>
            <a:ext cx="3011170" cy="1806575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7780" marR="10160" algn="ctr">
              <a:lnSpc>
                <a:spcPts val="2770"/>
              </a:lnSpc>
            </a:pPr>
            <a:r>
              <a:rPr sz="2350" spc="204" dirty="0">
                <a:latin typeface="Trebuchet MS"/>
                <a:cs typeface="Trebuchet MS"/>
              </a:rPr>
              <a:t>Checkout </a:t>
            </a:r>
            <a:r>
              <a:rPr sz="2350" spc="175" dirty="0">
                <a:latin typeface="Trebuchet MS"/>
                <a:cs typeface="Trebuchet MS"/>
              </a:rPr>
              <a:t>page  </a:t>
            </a:r>
            <a:r>
              <a:rPr sz="2350" spc="170" dirty="0">
                <a:latin typeface="Trebuchet MS"/>
                <a:cs typeface="Trebuchet MS"/>
              </a:rPr>
              <a:t>does</a:t>
            </a:r>
            <a:r>
              <a:rPr sz="2350" spc="-140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not</a:t>
            </a:r>
            <a:r>
              <a:rPr sz="2350" spc="-135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support</a:t>
            </a:r>
            <a:r>
              <a:rPr sz="2350" spc="-135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all  </a:t>
            </a:r>
            <a:r>
              <a:rPr sz="2350" spc="165" dirty="0">
                <a:latin typeface="Trebuchet MS"/>
                <a:cs typeface="Trebuchet MS"/>
              </a:rPr>
              <a:t>cards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31758" y="7669171"/>
            <a:ext cx="3014279" cy="969496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IN" sz="3600" dirty="0">
                <a:latin typeface="Times New Roman"/>
                <a:cs typeface="Times New Roman"/>
              </a:rPr>
              <a:t>Anxiety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710781" y="7119022"/>
            <a:ext cx="3011170" cy="1608133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 marL="768985" algn="ctr">
              <a:lnSpc>
                <a:spcPct val="100000"/>
              </a:lnSpc>
            </a:pPr>
            <a:endParaRPr lang="en-IN" sz="2700" dirty="0">
              <a:latin typeface="Times New Roman"/>
              <a:cs typeface="Times New Roman"/>
            </a:endParaRPr>
          </a:p>
          <a:p>
            <a:pPr marL="768985" algn="ctr">
              <a:lnSpc>
                <a:spcPct val="100000"/>
              </a:lnSpc>
            </a:pPr>
            <a:endParaRPr lang="en-IN" sz="2700" dirty="0">
              <a:latin typeface="Times New Roman"/>
              <a:cs typeface="Times New Roman"/>
            </a:endParaRPr>
          </a:p>
          <a:p>
            <a:pPr marL="768985" algn="ctr">
              <a:lnSpc>
                <a:spcPct val="100000"/>
              </a:lnSpc>
            </a:pPr>
            <a:endParaRPr lang="en-IN" sz="2700" dirty="0">
              <a:latin typeface="Times New Roman"/>
              <a:cs typeface="Times New Roman"/>
            </a:endParaRPr>
          </a:p>
          <a:p>
            <a:pPr marL="768985">
              <a:lnSpc>
                <a:spcPct val="100000"/>
              </a:lnSpc>
            </a:pPr>
            <a:r>
              <a:rPr lang="en-IN" sz="2350" dirty="0">
                <a:latin typeface="Trebuchet MS"/>
                <a:cs typeface="Trebuchet MS"/>
              </a:rPr>
              <a:t>Happy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710781" y="4771480"/>
            <a:ext cx="3011170" cy="1806575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350" spc="235" dirty="0">
                <a:latin typeface="Trebuchet MS"/>
                <a:cs typeface="Trebuchet MS"/>
              </a:rPr>
              <a:t>-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710781" y="9466606"/>
            <a:ext cx="3011170" cy="1800493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IN" sz="4800" dirty="0">
                <a:latin typeface="Times New Roman"/>
                <a:cs typeface="Times New Roman"/>
              </a:rPr>
              <a:t>-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lang="en-IN"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710781" y="11759623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5133451" y="12449447"/>
            <a:ext cx="16573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35" dirty="0">
                <a:latin typeface="Trebuchet MS"/>
                <a:cs typeface="Trebuchet MS"/>
              </a:rPr>
              <a:t>-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044372" y="11759623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148360" y="11814190"/>
            <a:ext cx="2726055" cy="18297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2770"/>
              </a:lnSpc>
              <a:spcBef>
                <a:spcPts val="254"/>
              </a:spcBef>
            </a:pPr>
            <a:r>
              <a:rPr spc="105" dirty="0">
                <a:latin typeface="Trebuchet MS"/>
                <a:cs typeface="Trebuchet MS"/>
              </a:rPr>
              <a:t>Create</a:t>
            </a:r>
            <a:r>
              <a:rPr spc="-14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a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90" dirty="0">
                <a:latin typeface="Trebuchet MS"/>
                <a:cs typeface="Trebuchet MS"/>
              </a:rPr>
              <a:t>solution</a:t>
            </a:r>
            <a:endParaRPr lang="en-IN" spc="190" dirty="0">
              <a:latin typeface="Trebuchet MS"/>
              <a:cs typeface="Trebuchet MS"/>
            </a:endParaRPr>
          </a:p>
          <a:p>
            <a:pPr marL="12700" marR="5080" algn="ctr">
              <a:lnSpc>
                <a:spcPts val="2770"/>
              </a:lnSpc>
              <a:spcBef>
                <a:spcPts val="254"/>
              </a:spcBef>
            </a:pPr>
            <a:r>
              <a:rPr lang="en-IN" spc="190" dirty="0">
                <a:latin typeface="Trebuchet MS"/>
                <a:cs typeface="Trebuchet MS"/>
              </a:rPr>
              <a:t>Where they can approach a doctor giving first preference</a:t>
            </a:r>
            <a:r>
              <a:rPr spc="190" dirty="0">
                <a:latin typeface="Trebuchet MS"/>
                <a:cs typeface="Trebuchet MS"/>
              </a:rPr>
              <a:t> </a:t>
            </a:r>
            <a:r>
              <a:rPr spc="130" dirty="0">
                <a:latin typeface="Trebuchet MS"/>
                <a:cs typeface="Trebuchet MS"/>
              </a:rPr>
              <a:t> 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071644" y="4826070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108558" y="5339217"/>
            <a:ext cx="2936875" cy="75084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73025" marR="5080" indent="-60960">
              <a:lnSpc>
                <a:spcPts val="2770"/>
              </a:lnSpc>
              <a:spcBef>
                <a:spcPts val="254"/>
              </a:spcBef>
            </a:pPr>
            <a:r>
              <a:rPr lang="en-IN" sz="2350" dirty="0">
                <a:latin typeface="Trebuchet MS"/>
                <a:cs typeface="Trebuchet MS"/>
              </a:rPr>
              <a:t>Customer feedback ,customer review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071644" y="9466606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7077467" y="9804144"/>
            <a:ext cx="2999105" cy="146899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2770"/>
              </a:lnSpc>
              <a:spcBef>
                <a:spcPts val="254"/>
              </a:spcBef>
            </a:pPr>
            <a:r>
              <a:rPr lang="en-IN" sz="2350" dirty="0">
                <a:latin typeface="Trebuchet MS"/>
                <a:cs typeface="Trebuchet MS"/>
              </a:rPr>
              <a:t>No direct calling or visiting of </a:t>
            </a:r>
            <a:r>
              <a:rPr lang="en-IN" sz="2350" dirty="0" err="1">
                <a:latin typeface="Trebuchet MS"/>
                <a:cs typeface="Trebuchet MS"/>
              </a:rPr>
              <a:t>doctor,making</a:t>
            </a:r>
            <a:r>
              <a:rPr lang="en-IN" sz="2350" dirty="0">
                <a:latin typeface="Trebuchet MS"/>
                <a:cs typeface="Trebuchet MS"/>
              </a:rPr>
              <a:t> an appointment 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044372" y="7119022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69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9A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7813452" y="7808845"/>
            <a:ext cx="147256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80" dirty="0">
                <a:latin typeface="Trebuchet MS"/>
                <a:cs typeface="Trebuchet MS"/>
              </a:rPr>
              <a:t>Rejoicing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xmlns="" id="{1222D092-2BDD-0811-3DBA-7A2DB2DAA045}"/>
              </a:ext>
            </a:extLst>
          </p:cNvPr>
          <p:cNvSpPr/>
          <p:nvPr/>
        </p:nvSpPr>
        <p:spPr>
          <a:xfrm>
            <a:off x="3454204" y="2396601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r>
              <a:rPr lang="en-IN" sz="2800" dirty="0"/>
              <a:t>Asks Advice /suggestions from Experts from Doctors</a:t>
            </a:r>
            <a:endParaRPr sz="2800" dirty="0"/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xmlns="" id="{DD2FE444-251A-E620-ECBC-2B68D6DDA026}"/>
              </a:ext>
            </a:extLst>
          </p:cNvPr>
          <p:cNvSpPr/>
          <p:nvPr/>
        </p:nvSpPr>
        <p:spPr>
          <a:xfrm>
            <a:off x="6906408" y="2396601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r>
              <a:rPr lang="en-IN" sz="2800" dirty="0"/>
              <a:t>Doing Liver Related tests </a:t>
            </a:r>
          </a:p>
          <a:p>
            <a:r>
              <a:rPr lang="en-IN" sz="2800" dirty="0" err="1"/>
              <a:t>Eg</a:t>
            </a:r>
            <a:r>
              <a:rPr lang="en-IN" sz="2800" dirty="0"/>
              <a:t>: </a:t>
            </a:r>
            <a:r>
              <a:rPr lang="en-IN" sz="2800" dirty="0" err="1"/>
              <a:t>Billirubin,creatine</a:t>
            </a:r>
            <a:endParaRPr sz="2800" dirty="0"/>
          </a:p>
        </p:txBody>
      </p:sp>
      <p:sp>
        <p:nvSpPr>
          <p:cNvPr id="62" name="object 13">
            <a:extLst>
              <a:ext uri="{FF2B5EF4-FFF2-40B4-BE49-F238E27FC236}">
                <a16:creationId xmlns:a16="http://schemas.microsoft.com/office/drawing/2014/main" xmlns="" id="{0198E81C-D0DF-1731-41B6-1B3DC1BEB1EC}"/>
              </a:ext>
            </a:extLst>
          </p:cNvPr>
          <p:cNvSpPr/>
          <p:nvPr/>
        </p:nvSpPr>
        <p:spPr>
          <a:xfrm>
            <a:off x="10307265" y="2340347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r>
              <a:rPr lang="en-IN" sz="2400" dirty="0"/>
              <a:t>Purchase of proper  and suggested treatment medicines</a:t>
            </a:r>
          </a:p>
          <a:p>
            <a:r>
              <a:rPr lang="en-IN" sz="2400" dirty="0"/>
              <a:t>Either online or offline </a:t>
            </a:r>
            <a:endParaRPr sz="2400" dirty="0"/>
          </a:p>
        </p:txBody>
      </p:sp>
      <p:sp>
        <p:nvSpPr>
          <p:cNvPr id="63" name="object 13">
            <a:extLst>
              <a:ext uri="{FF2B5EF4-FFF2-40B4-BE49-F238E27FC236}">
                <a16:creationId xmlns:a16="http://schemas.microsoft.com/office/drawing/2014/main" xmlns="" id="{9C271E2B-AABB-9ED6-5556-8DE9BB218DD8}"/>
              </a:ext>
            </a:extLst>
          </p:cNvPr>
          <p:cNvSpPr/>
          <p:nvPr/>
        </p:nvSpPr>
        <p:spPr>
          <a:xfrm>
            <a:off x="13735665" y="2322647"/>
            <a:ext cx="3011170" cy="1806575"/>
          </a:xfrm>
          <a:custGeom>
            <a:avLst/>
            <a:gdLst/>
            <a:ahLst/>
            <a:cxnLst/>
            <a:rect l="l" t="t" r="r" b="b"/>
            <a:pathLst>
              <a:path w="3011170" h="1806575">
                <a:moveTo>
                  <a:pt x="0" y="0"/>
                </a:moveTo>
                <a:lnTo>
                  <a:pt x="3010689" y="0"/>
                </a:lnTo>
                <a:lnTo>
                  <a:pt x="3010689" y="1806413"/>
                </a:lnTo>
                <a:lnTo>
                  <a:pt x="0" y="1806413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r>
              <a:rPr lang="en-IN" sz="2400" dirty="0"/>
              <a:t>If liver disease ,changing lifestyle to healthy one and intake of proper medicine</a:t>
            </a:r>
            <a:endParaRPr sz="2400" dirty="0"/>
          </a:p>
        </p:txBody>
      </p:sp>
      <p:sp>
        <p:nvSpPr>
          <p:cNvPr id="66" name="object 46">
            <a:extLst>
              <a:ext uri="{FF2B5EF4-FFF2-40B4-BE49-F238E27FC236}">
                <a16:creationId xmlns:a16="http://schemas.microsoft.com/office/drawing/2014/main" xmlns="" id="{0C88147B-F6A9-6304-C01F-51E471EFF01C}"/>
              </a:ext>
            </a:extLst>
          </p:cNvPr>
          <p:cNvSpPr txBox="1"/>
          <p:nvPr/>
        </p:nvSpPr>
        <p:spPr>
          <a:xfrm>
            <a:off x="3504463" y="4703243"/>
            <a:ext cx="3011170" cy="1862048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2350" spc="235" dirty="0">
                <a:latin typeface="Trebuchet MS"/>
                <a:cs typeface="Trebuchet MS"/>
              </a:rPr>
              <a:t>Online Web application</a:t>
            </a:r>
          </a:p>
          <a:p>
            <a:pPr algn="ctr">
              <a:lnSpc>
                <a:spcPct val="100000"/>
              </a:lnSpc>
            </a:pPr>
            <a:endParaRPr lang="en-IN" sz="2350" spc="235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endParaRPr sz="2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169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albert</dc:creator>
  <cp:lastModifiedBy>Sindhuja D S</cp:lastModifiedBy>
  <cp:revision>1</cp:revision>
  <dcterms:created xsi:type="dcterms:W3CDTF">2022-10-08T17:08:24Z</dcterms:created>
  <dcterms:modified xsi:type="dcterms:W3CDTF">2022-10-16T15:11:54Z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2022-10-08T00:00:00Z</vt:filetime>
  </property>
</Properties>
</file>