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7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3E70B-7816-211F-02FF-19712AC41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AE2495-A14C-5277-96CA-52AD453A8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C5150-8BDC-17F9-1703-BD905AB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4B2E8B-729E-B0B1-9A54-91E75DA9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042A4-1A5B-48A1-3111-9DAB358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522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313BD-F184-588C-2119-687FDD3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8A485B-7839-6EC6-B13D-A0B82D41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9BA96F-C4A2-7EF7-1D32-81BB55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DB74B-FD6E-607D-744D-67D5EF6D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66EFDD-5B81-6111-AAA6-BD6FC674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35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174B74-0692-8428-451E-DEB35C0C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9ED0B3-C85C-848F-BC6D-140CBBE4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7EA4C-A4AD-308D-66D8-2865C9EB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E93B21-C3B5-6E51-1B58-D845B8BA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1E5680-9435-9EC9-48E3-C6AD9E65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64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9E428-3FC6-A92F-5E23-8A28F419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13E49F-1A71-AD83-9722-75AF3FEC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E89A4E-31E1-1D36-0EE6-48367748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FB3B0-516A-7355-ECAC-DC8BF80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084CDD-8935-7BD4-66CE-061887D6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40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06882-49CF-1B7A-FD9D-EA1E1F1C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B6FCEE-8074-E868-E204-09BD6286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58E41D-01F6-99DB-B5B2-2C044712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AAC343-F11B-3A4F-1876-58AA1F58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873007-F104-ACA5-3198-A799DE0F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914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22EC02-5CE5-2CC8-EF4F-24AEC1E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FF98AF-355C-D9F7-35C5-39CDF2B5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9730DF-0895-66DC-E361-F4F12655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F6F460-5B64-6B7A-6442-EAABE244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10C9F1-6CA3-B0F4-51E0-02E7BEFA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02EFF7-59A4-B436-D37F-48FF49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71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A9B5F-D6E6-8C82-AC52-2D871EC9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36454D-8AC0-B0FC-59F0-188B0B16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AB9C13-721B-4AA5-73C1-F530B88F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F2EE85-3577-F22F-0FE5-B7E52908D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98E276-4426-6564-361D-51CB7F5B0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2A6DB-06A5-550C-C17E-BA89F566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4F91884-A234-126D-2BCD-A9E7F52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6E85BAB-9894-C2C0-02A7-7E75ECE6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961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36DAB-B0CA-E458-D2D3-73CF524A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09B5DF-F649-AC78-2E76-CEE1E2C7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9573C6-887C-7788-125F-7883873C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9BBC86-DC2F-8444-6950-AA085B51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92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653DA7-8EEE-EB9E-E76A-F38988FE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D8189E-3E81-AA6D-6190-2930B3C9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ED5C95-887E-8FAF-0C8E-41122624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402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69DBA-DFF6-E1BA-C429-EBCF3EF1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58C1E4-474D-F20A-3D85-02C69EFC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CF1DBE-7807-DE28-9703-3D6DEAAB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F9C733-F569-C48A-DC83-4B921FDB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5AFD2C-B1AA-C2C0-BB9B-2639C7B3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FEAE62-4009-3038-EFBA-ED747DA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96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2A99D-A095-D50B-1A34-AD2F8029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2B816A-58D4-FE43-E69A-1FDF9748F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F8E97C-0970-78CA-CA1E-A2A7267C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1BFD16-A2B9-40A5-F630-78BA1057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E60C56-8AF9-C14E-456A-01172E79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C3165A-716E-7542-0761-86FA6C7B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992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39E65E-1719-854E-E513-641DC7B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A8D189-6CA8-FDBA-D27F-5EC8F51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DBA931-42CF-F25B-3A68-018C5F4AC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499D-CF62-45FF-B9A4-88D3CDA559AB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50EC2F-D90D-4020-F8EC-FA4E50E40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02E6B-C652-EAAC-B5AF-075E3A62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8E4B-C3DF-4D77-9CF8-EBE740245A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235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3">
            <a:extLst>
              <a:ext uri="{FF2B5EF4-FFF2-40B4-BE49-F238E27FC236}">
                <a16:creationId xmlns:a16="http://schemas.microsoft.com/office/drawing/2014/main" xmlns="" id="{95D35594-C0BD-5FA1-3209-DD55DA8BD86C}"/>
              </a:ext>
            </a:extLst>
          </p:cNvPr>
          <p:cNvSpPr txBox="1">
            <a:spLocks/>
          </p:cNvSpPr>
          <p:nvPr/>
        </p:nvSpPr>
        <p:spPr>
          <a:xfrm>
            <a:off x="1981200" y="4314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lgerian" pitchFamily="82" charset="0"/>
              </a:rPr>
              <a:t>System Architecture</a:t>
            </a:r>
          </a:p>
        </p:txBody>
      </p:sp>
      <p:pic>
        <p:nvPicPr>
          <p:cNvPr id="29" name="Picture 6" descr="Data Preprocessing in Python. At the heart of Machine Learning is to… | by  Afroz Chakure | DataDrivenInvestor">
            <a:extLst>
              <a:ext uri="{FF2B5EF4-FFF2-40B4-BE49-F238E27FC236}">
                <a16:creationId xmlns:a16="http://schemas.microsoft.com/office/drawing/2014/main" xmlns="" id="{F0192E55-405A-1F0C-359B-38BECF9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6833" y="932041"/>
            <a:ext cx="8229600" cy="2952570"/>
          </a:xfrm>
          <a:prstGeom prst="rect">
            <a:avLst/>
          </a:prstGeom>
          <a:noFill/>
        </p:spPr>
      </p:pic>
      <p:pic>
        <p:nvPicPr>
          <p:cNvPr id="30" name="Picture 8" descr="Data science Icons – Download for Free in PNG and SVG">
            <a:extLst>
              <a:ext uri="{FF2B5EF4-FFF2-40B4-BE49-F238E27FC236}">
                <a16:creationId xmlns:a16="http://schemas.microsoft.com/office/drawing/2014/main" xmlns="" id="{0F33224D-C57D-F300-4E97-B3BD30BF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6989" y="4191000"/>
            <a:ext cx="849086" cy="914400"/>
          </a:xfrm>
          <a:prstGeom prst="rect">
            <a:avLst/>
          </a:prstGeom>
          <a:noFill/>
        </p:spPr>
      </p:pic>
      <p:pic>
        <p:nvPicPr>
          <p:cNvPr id="31" name="Picture 12" descr="Letter UI Logo in Hexagon Shape and Colorful Background, Letter Combination  Logo Design for Business and Company Identity Stock Vector - Illustration  of business, branding: 203774633">
            <a:extLst>
              <a:ext uri="{FF2B5EF4-FFF2-40B4-BE49-F238E27FC236}">
                <a16:creationId xmlns:a16="http://schemas.microsoft.com/office/drawing/2014/main" xmlns="" id="{E4A55CD3-55F5-BD06-2AE8-5E2C24DE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7589" y="40386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14" descr="Circle User Icon Blue, HD Png Download - kindpng">
            <a:extLst>
              <a:ext uri="{FF2B5EF4-FFF2-40B4-BE49-F238E27FC236}">
                <a16:creationId xmlns:a16="http://schemas.microsoft.com/office/drawing/2014/main" xmlns="" id="{F8ABF21B-17A4-B6DE-7779-FE966C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0789" y="4267200"/>
            <a:ext cx="838200" cy="624751"/>
          </a:xfrm>
          <a:prstGeom prst="rect">
            <a:avLst/>
          </a:prstGeom>
          <a:noFill/>
        </p:spPr>
      </p:pic>
      <p:pic>
        <p:nvPicPr>
          <p:cNvPr id="33" name="Picture 16" descr="Prediction Icon. Simple Element from Data Organization Collection Stock  Illustration - Illustration of risk, analysis: 172201654">
            <a:extLst>
              <a:ext uri="{FF2B5EF4-FFF2-40B4-BE49-F238E27FC236}">
                <a16:creationId xmlns:a16="http://schemas.microsoft.com/office/drawing/2014/main" xmlns="" id="{78834242-04AF-2D6E-17EF-D48EFAD8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38389" y="5181600"/>
            <a:ext cx="1447800" cy="1447800"/>
          </a:xfrm>
          <a:prstGeom prst="rect">
            <a:avLst/>
          </a:prstGeom>
          <a:noFill/>
        </p:spPr>
      </p:pic>
      <p:pic>
        <p:nvPicPr>
          <p:cNvPr id="34" name="Picture 22" descr="Advanced filter, data analytics, data funnel, data reduction, filter data  icon - Download on Iconfinder">
            <a:extLst>
              <a:ext uri="{FF2B5EF4-FFF2-40B4-BE49-F238E27FC236}">
                <a16:creationId xmlns:a16="http://schemas.microsoft.com/office/drawing/2014/main" xmlns="" id="{1971116A-1C04-D871-8A6E-BB69DACE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5589" y="3505200"/>
            <a:ext cx="685801" cy="685801"/>
          </a:xfrm>
          <a:prstGeom prst="rect">
            <a:avLst/>
          </a:prstGeom>
          <a:noFill/>
        </p:spPr>
      </p:pic>
      <p:sp>
        <p:nvSpPr>
          <p:cNvPr id="35" name="Title 3">
            <a:extLst>
              <a:ext uri="{FF2B5EF4-FFF2-40B4-BE49-F238E27FC236}">
                <a16:creationId xmlns:a16="http://schemas.microsoft.com/office/drawing/2014/main" xmlns="" id="{E4F0F9A6-4B8D-4A6F-EA52-C1D77BDB4933}"/>
              </a:ext>
            </a:extLst>
          </p:cNvPr>
          <p:cNvSpPr txBox="1">
            <a:spLocks/>
          </p:cNvSpPr>
          <p:nvPr/>
        </p:nvSpPr>
        <p:spPr>
          <a:xfrm>
            <a:off x="2404189" y="403860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0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Data Reductio</a:t>
            </a:r>
            <a:r>
              <a:rPr lang="en-IN" sz="12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Rounded MT Bold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xmlns="" id="{EFA005FC-B283-B5C3-6796-50C673C2F5E7}"/>
              </a:ext>
            </a:extLst>
          </p:cNvPr>
          <p:cNvSpPr txBox="1">
            <a:spLocks/>
          </p:cNvSpPr>
          <p:nvPr/>
        </p:nvSpPr>
        <p:spPr>
          <a:xfrm>
            <a:off x="2480389" y="5105400"/>
            <a:ext cx="1600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0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Data Transformation</a:t>
            </a:r>
          </a:p>
          <a:p>
            <a:pPr algn="ctr">
              <a:spcBef>
                <a:spcPct val="0"/>
              </a:spcBef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7" name="Picture 24" descr="Complete list of Data Manipulation or Data Transformation techniques | by  Michelangiolo Mazzeschi | Towards AI">
            <a:extLst>
              <a:ext uri="{FF2B5EF4-FFF2-40B4-BE49-F238E27FC236}">
                <a16:creationId xmlns:a16="http://schemas.microsoft.com/office/drawing/2014/main" xmlns="" id="{05D51DA9-F61A-4E86-CFD5-96944B8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70789" y="4343400"/>
            <a:ext cx="1371600" cy="685800"/>
          </a:xfrm>
          <a:prstGeom prst="rect">
            <a:avLst/>
          </a:prstGeom>
          <a:noFill/>
        </p:spPr>
      </p:pic>
      <p:sp>
        <p:nvSpPr>
          <p:cNvPr id="38" name="Title 3">
            <a:extLst>
              <a:ext uri="{FF2B5EF4-FFF2-40B4-BE49-F238E27FC236}">
                <a16:creationId xmlns:a16="http://schemas.microsoft.com/office/drawing/2014/main" xmlns="" id="{906FC40C-7839-8D82-E487-2D3A9D5F9E9E}"/>
              </a:ext>
            </a:extLst>
          </p:cNvPr>
          <p:cNvSpPr txBox="1">
            <a:spLocks/>
          </p:cNvSpPr>
          <p:nvPr/>
        </p:nvSpPr>
        <p:spPr>
          <a:xfrm>
            <a:off x="1413589" y="55626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2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DATA PREPROCESSING   </a:t>
            </a:r>
          </a:p>
          <a:p>
            <a:pPr algn="ctr">
              <a:spcBef>
                <a:spcPct val="0"/>
              </a:spcBef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4698FB52-907B-B5E3-2E3B-53CDABE4300E}"/>
              </a:ext>
            </a:extLst>
          </p:cNvPr>
          <p:cNvCxnSpPr/>
          <p:nvPr/>
        </p:nvCxnSpPr>
        <p:spPr>
          <a:xfrm rot="5400000">
            <a:off x="2950983" y="3720406"/>
            <a:ext cx="4320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D9E0EAB-EEC6-456E-EC3C-5257C0C48EBB}"/>
              </a:ext>
            </a:extLst>
          </p:cNvPr>
          <p:cNvCxnSpPr/>
          <p:nvPr/>
        </p:nvCxnSpPr>
        <p:spPr>
          <a:xfrm rot="5400000">
            <a:off x="2938383" y="4647406"/>
            <a:ext cx="4572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774BF38-760E-5DB4-CC2D-2AED359127D2}"/>
              </a:ext>
            </a:extLst>
          </p:cNvPr>
          <p:cNvCxnSpPr/>
          <p:nvPr/>
        </p:nvCxnSpPr>
        <p:spPr>
          <a:xfrm>
            <a:off x="9033589" y="4648200"/>
            <a:ext cx="455612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6" descr="Input/output Output device Input Devices Data Computer Icons, others,  angle, text, trademark png | PNGWing">
            <a:extLst>
              <a:ext uri="{FF2B5EF4-FFF2-40B4-BE49-F238E27FC236}">
                <a16:creationId xmlns:a16="http://schemas.microsoft.com/office/drawing/2014/main" xmlns="" id="{E3215B35-75AB-84F5-6647-DB976A6F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95389" y="4267200"/>
            <a:ext cx="762000" cy="762000"/>
          </a:xfrm>
          <a:prstGeom prst="rect">
            <a:avLst/>
          </a:prstGeom>
          <a:noFill/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990482A8-1B82-C022-F565-5E71FEC1F681}"/>
              </a:ext>
            </a:extLst>
          </p:cNvPr>
          <p:cNvCxnSpPr/>
          <p:nvPr/>
        </p:nvCxnSpPr>
        <p:spPr>
          <a:xfrm>
            <a:off x="7661989" y="4648200"/>
            <a:ext cx="455612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D9704DB-E7F5-17A6-9F73-C814DBFA156E}"/>
              </a:ext>
            </a:extLst>
          </p:cNvPr>
          <p:cNvCxnSpPr/>
          <p:nvPr/>
        </p:nvCxnSpPr>
        <p:spPr>
          <a:xfrm rot="5400000">
            <a:off x="9796383" y="4037806"/>
            <a:ext cx="3048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59BDE61-24C7-954E-D573-80D11CEDC83F}"/>
              </a:ext>
            </a:extLst>
          </p:cNvPr>
          <p:cNvCxnSpPr/>
          <p:nvPr/>
        </p:nvCxnSpPr>
        <p:spPr>
          <a:xfrm rot="5400000">
            <a:off x="9872583" y="5257006"/>
            <a:ext cx="3048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3">
            <a:extLst>
              <a:ext uri="{FF2B5EF4-FFF2-40B4-BE49-F238E27FC236}">
                <a16:creationId xmlns:a16="http://schemas.microsoft.com/office/drawing/2014/main" xmlns="" id="{3CAA0E77-4EDC-A021-D391-9F67F21C0209}"/>
              </a:ext>
            </a:extLst>
          </p:cNvPr>
          <p:cNvSpPr txBox="1">
            <a:spLocks/>
          </p:cNvSpPr>
          <p:nvPr/>
        </p:nvSpPr>
        <p:spPr>
          <a:xfrm>
            <a:off x="5756989" y="5029200"/>
            <a:ext cx="6858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xmlns="" id="{15B5EF2B-A1F8-EC4D-3AA9-2BFB8C76640E}"/>
              </a:ext>
            </a:extLst>
          </p:cNvPr>
          <p:cNvSpPr txBox="1">
            <a:spLocks/>
          </p:cNvSpPr>
          <p:nvPr/>
        </p:nvSpPr>
        <p:spPr>
          <a:xfrm>
            <a:off x="6899989" y="5029200"/>
            <a:ext cx="8382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xmlns="" id="{8D443CB4-72FC-472A-1655-B83303B205C0}"/>
              </a:ext>
            </a:extLst>
          </p:cNvPr>
          <p:cNvSpPr txBox="1">
            <a:spLocks/>
          </p:cNvSpPr>
          <p:nvPr/>
        </p:nvSpPr>
        <p:spPr>
          <a:xfrm>
            <a:off x="8195389" y="5181600"/>
            <a:ext cx="6858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2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xmlns="" id="{5C21B68E-B987-B6A2-CAE5-77FF535A94FD}"/>
              </a:ext>
            </a:extLst>
          </p:cNvPr>
          <p:cNvSpPr txBox="1">
            <a:spLocks/>
          </p:cNvSpPr>
          <p:nvPr/>
        </p:nvSpPr>
        <p:spPr>
          <a:xfrm>
            <a:off x="9643189" y="4953000"/>
            <a:ext cx="8382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2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MODEL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B2A6D817-21BE-77CE-1100-41D4412EDAD2}"/>
              </a:ext>
            </a:extLst>
          </p:cNvPr>
          <p:cNvCxnSpPr/>
          <p:nvPr/>
        </p:nvCxnSpPr>
        <p:spPr>
          <a:xfrm>
            <a:off x="6442789" y="4648200"/>
            <a:ext cx="455612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44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albert</dc:creator>
  <cp:lastModifiedBy>Sindhuja D S</cp:lastModifiedBy>
  <cp:revision>1</cp:revision>
  <dcterms:created xsi:type="dcterms:W3CDTF">2022-10-01T15:07:16Z</dcterms:created>
  <dcterms:modified xsi:type="dcterms:W3CDTF">2022-10-16T13:06:31Z</dcterms:modified>
</cp:coreProperties>
</file>