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6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6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8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7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5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8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27000"/>
          </a:blip>
          <a:stretch>
            <a:fillRect l="24000" t="24000" r="24000" b="24000"/>
          </a:stretch>
        </a:blip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328420" y="2411095"/>
            <a:ext cx="9144000" cy="54737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en-IN" altLang="en-US" sz="32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IN" altLang="en-US" sz="31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Smart </a:t>
            </a:r>
            <a:r>
              <a:rPr lang="en-US" altLang="en-US" sz="31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en-US" sz="31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en-US" altLang="en-US" sz="31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 altLang="en-US" sz="31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en-US" sz="31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en-US" sz="31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en-US" sz="31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on </a:t>
            </a:r>
            <a:r>
              <a:rPr lang="en-US" altLang="en-US" sz="31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for</a:t>
            </a:r>
            <a:r>
              <a:rPr lang="en-US" altLang="en-US" sz="31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31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en-US" sz="31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en-US" sz="31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ilways </a:t>
            </a:r>
            <a:endParaRPr lang="en-IN" altLang="en-US" sz="3100" b="1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922655" y="3674745"/>
            <a:ext cx="5840730" cy="2846705"/>
          </a:xfrm>
        </p:spPr>
        <p:txBody>
          <a:bodyPr>
            <a:normAutofit/>
          </a:bodyPr>
          <a:p>
            <a:pPr algn="l"/>
            <a:r>
              <a:rPr lang="en-IN" altLang="en-US" sz="2800" b="1" u="sng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Core Members</a:t>
            </a:r>
            <a:endParaRPr lang="en-IN" altLang="en-US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Sridhar S           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Hariharan A      			  </a:t>
            </a: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Madhan S          			</a:t>
            </a:r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Thirumalai M    </a:t>
            </a:r>
            <a:r>
              <a:rPr lang="en-IN" altLang="en-US" sz="2300" b="1">
                <a:latin typeface="Times New Roman" panose="02020603050405020304" charset="0"/>
                <a:cs typeface="Times New Roman" panose="02020603050405020304" charset="0"/>
              </a:rPr>
              <a:t>			     </a:t>
            </a:r>
            <a:endParaRPr lang="en-I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52" name="Picture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0385" y="643255"/>
            <a:ext cx="1058545" cy="1001395"/>
          </a:xfrm>
          <a:prstGeom prst="rect">
            <a:avLst/>
          </a:prstGeom>
          <a:ln>
            <a:noFill/>
          </a:ln>
        </p:spPr>
      </p:pic>
      <p:pic>
        <p:nvPicPr>
          <p:cNvPr id="209715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5445" y="713740"/>
            <a:ext cx="1270635" cy="976630"/>
          </a:xfrm>
          <a:prstGeom prst="rect">
            <a:avLst/>
          </a:prstGeom>
          <a:noFill/>
        </p:spPr>
      </p:pic>
      <p:sp>
        <p:nvSpPr>
          <p:cNvPr id="1048588" name="Title 1"/>
          <p:cNvSpPr>
            <a:spLocks noGrp="1"/>
          </p:cNvSpPr>
          <p:nvPr/>
        </p:nvSpPr>
        <p:spPr>
          <a:xfrm>
            <a:off x="1524000" y="1534160"/>
            <a:ext cx="9144000" cy="5473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14400" b="1" dirty="0">
                <a:latin typeface="Times New Roman" panose="02020603050405020304" charset="0"/>
                <a:cs typeface="Times New Roman" panose="02020603050405020304" charset="0"/>
              </a:rPr>
              <a:t>PSV College of Engineering &amp; </a:t>
            </a:r>
            <a:endParaRPr lang="en-IN" altLang="en-US" sz="14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 sz="14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14400" b="1" dirty="0">
                <a:latin typeface="Times New Roman" panose="02020603050405020304" charset="0"/>
                <a:cs typeface="Times New Roman" panose="02020603050405020304" charset="0"/>
              </a:rPr>
              <a:t>Technology</a:t>
            </a:r>
            <a:r>
              <a:rPr lang="en-IN" alt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3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589" name="Text Box 3"/>
          <p:cNvSpPr txBox="1"/>
          <p:nvPr/>
        </p:nvSpPr>
        <p:spPr>
          <a:xfrm>
            <a:off x="8159115" y="4664710"/>
            <a:ext cx="2929890" cy="878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200" b="1" u="sng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Guided By</a:t>
            </a:r>
            <a:endParaRPr lang="en-IN" altLang="en-US" sz="2200" b="1" u="sng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 sz="2200" u="sng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Mr</a:t>
            </a:r>
            <a:r>
              <a:rPr lang="en-US" altLang="en-US" sz="2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2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en-US" sz="2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en-US" sz="2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en-US" sz="2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en-US" sz="2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en-US" sz="2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en-US" sz="2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en-US" sz="2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IN" altLang="en-US" sz="2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/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10000" cy="1325880"/>
          </a:xfrm>
        </p:spPr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  References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2143" lnSpcReduction="20000"/>
          </a:bodyPr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[1] Joao Leal,Rui Couto,Pedro Mauricio,Teresa Galvao: IEEE tra- sanction on ”Exploring ticketing approaches using mobile technolo- gies:QR Codes,NFC and BLE” In:18th International Conference on In- telligent Transportation System (2015).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[2] Linli Hu, Yuhao Wang, Dong Li, Jing Li: IEEE transaction on” A hybrid client/server and browser/server mode-based universal mo- bile ticketing system”, In: ICIME.2010.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[3] V N Kamalesh, Vikram Ravindra, Pradeep P Bomble, M P Pa- van, B K Chandan, S K Srivatsa:” virtual ticketing International Research Journal of Engineering and Technology system” In: Inter_x0002_national Conference on e-Education,Entertainment and e-Management (2011). 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[4] Yue Liu, Ju Yang, Mingjun Liu:” Recognition of QR Code with mobile phones”, In: -CCDC.2008. 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[5] Li Li, Wu Chou:” Design and Describe REST API without Vi- olating REST: A Petri Net Based Approach”, In: IEEE International Conference on Web Services 2011. 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[6] Beng Bao, L. Anantharaman, R. Deng:” Design of portable mobile devices based e-payment system and e-ticketing system with digital signature”, In: ICII.2001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04866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p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 </a:t>
            </a:r>
            <a:endParaRPr lang="en-IN"/>
          </a:p>
        </p:txBody>
      </p:sp>
      <p:pic>
        <p:nvPicPr>
          <p:cNvPr id="2097159" name="Picture Placeholder 2097158"/>
          <p:cNvPicPr/>
          <p:nvPr>
            <p:ph type="pic" idx="1"/>
          </p:nvPr>
        </p:nvPicPr>
        <p:blipFill>
          <a:blip r:embed="rId1"/>
          <a:srcRect l="-12792" r="-12792"/>
          <a:stretch>
            <a:fillRect/>
          </a:stretch>
        </p:blipFill>
        <p:spPr>
          <a:xfrm>
            <a:off x="5680018" y="1257300"/>
            <a:ext cx="5308967" cy="4192008"/>
          </a:xfrm>
        </p:spPr>
      </p:pic>
      <p:sp>
        <p:nvSpPr>
          <p:cNvPr id="1048668" name="Text Placeholder 1048667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/>
              <a:t> 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y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q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y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review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omer</a:t>
            </a:r>
            <a:r>
              <a:rPr lang="en-US"/>
              <a:t> </a:t>
            </a:r>
            <a:r>
              <a:rPr lang="en-US"/>
              <a:t>det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along</a:t>
            </a:r>
            <a:r>
              <a:rPr lang="en-US"/>
              <a:t> </a:t>
            </a:r>
            <a:r>
              <a:rPr lang="en-US"/>
              <a:t>with </a:t>
            </a:r>
            <a:r>
              <a:rPr lang="en-US"/>
              <a:t>the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o</a:t>
            </a:r>
            <a:r>
              <a:rPr lang="en-US"/>
              <a:t>k</a:t>
            </a:r>
            <a:r>
              <a:rPr lang="en-US"/>
              <a:t>i</a:t>
            </a:r>
            <a:r>
              <a:rPr lang="en-US"/>
              <a:t>ng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u</a:t>
            </a:r>
            <a:r>
              <a:rPr lang="en-US"/>
              <a:t>mber</a:t>
            </a:r>
            <a:r>
              <a:rPr lang="en-US"/>
              <a:t> </a:t>
            </a:r>
            <a:r>
              <a:rPr lang="en-US"/>
              <a:t>!</a:t>
            </a:r>
            <a:r>
              <a:rPr lang="en-US"/>
              <a:t> </a:t>
            </a:r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/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027170" y="2473325"/>
            <a:ext cx="3899535" cy="1325880"/>
          </a:xfrm>
          <a:noFill/>
        </p:spPr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  Quarries ?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/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SYNOPSIS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Introduction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Features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Existing Method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Proposed Method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Project flow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Block Diagram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Advantages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References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Conclusion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/>
      <p:pic>
        <p:nvPicPr>
          <p:cNvPr id="2097154" name="Content Placeholder 3" descr="Introduction-PNG-Isolated-Pi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3725" y="2601595"/>
            <a:ext cx="5895975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/>
      <p:sp>
        <p:nvSpPr>
          <p:cNvPr id="1048603" name="Rectangles 2"/>
          <p:cNvSpPr/>
          <p:nvPr/>
        </p:nvSpPr>
        <p:spPr>
          <a:xfrm>
            <a:off x="7904480" y="2219325"/>
            <a:ext cx="2771775" cy="3449320"/>
          </a:xfrm>
          <a:prstGeom prst="rect">
            <a:avLst/>
          </a:prstGeom>
          <a:gradFill>
            <a:gsLst>
              <a:gs pos="27000">
                <a:srgbClr val="007BD3"/>
              </a:gs>
              <a:gs pos="53000">
                <a:srgbClr val="034373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Features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605" name="Content Placeholder 4"/>
          <p:cNvSpPr/>
          <p:nvPr>
            <p:ph sz="half" idx="1"/>
          </p:nvPr>
        </p:nvSpPr>
        <p:spPr>
          <a:xfrm>
            <a:off x="850900" y="1508125"/>
            <a:ext cx="5181600" cy="479615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Ø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A web page is designed for the public where they can book tickets by seeing the available seates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After booking the train, the person will get a QR code which has to be shown to the ticket               collector while boarding the train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The ticket collectors can scan the QR code to identify the personal details 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A GPS module is present in the train to track it. the live status of the journey is updated in te web app continuously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All the booking details of the customers will be stored in the database with a unique ID and if the TTR want to know details just show to  scan to get details 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55" name="Content Placeholder 5" descr="C:\Users\Sridhar S\Desktop\IBM Pro\IBM Pro\Source pdf\1661705004877.png1661705004877"/>
          <p:cNvPicPr>
            <a:picLocks noChangeAspect="1"/>
          </p:cNvPicPr>
          <p:nvPr>
            <p:ph sz="half" idx="2"/>
          </p:nvPr>
        </p:nvPicPr>
        <p:blipFill>
          <a:blip r:embed="rId1"/>
          <a:srcRect l="18444" t="42967" r="18425" b="8606"/>
          <a:stretch>
            <a:fillRect/>
          </a:stretch>
        </p:blipFill>
        <p:spPr>
          <a:xfrm>
            <a:off x="8277860" y="3333115"/>
            <a:ext cx="2025650" cy="2033270"/>
          </a:xfrm>
          <a:prstGeom prst="rect">
            <a:avLst/>
          </a:prstGeom>
        </p:spPr>
      </p:pic>
      <p:sp>
        <p:nvSpPr>
          <p:cNvPr id="1048606" name="Text Box 6"/>
          <p:cNvSpPr txBox="1"/>
          <p:nvPr/>
        </p:nvSpPr>
        <p:spPr>
          <a:xfrm>
            <a:off x="8081645" y="2521585"/>
            <a:ext cx="2467610" cy="3454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 Project Information  </a:t>
            </a:r>
            <a:endParaRPr lang="en-I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/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Existing Method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608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IN" altLang="en-US" sz="2300">
                <a:latin typeface="Times New Roman" panose="02020603050405020304" charset="0"/>
                <a:cs typeface="Times New Roman" panose="02020603050405020304" charset="0"/>
              </a:rPr>
              <a:t>	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56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26235" y="2004060"/>
            <a:ext cx="8084185" cy="2974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/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1143000" y="365125"/>
            <a:ext cx="6858000" cy="1325880"/>
          </a:xfrm>
        </p:spPr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Proposed Method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57" name="Content Placeholder 3" descr="4-Figure1-1"/>
          <p:cNvPicPr>
            <a:picLocks noChangeAspect="1"/>
          </p:cNvPicPr>
          <p:nvPr>
            <p:ph idx="1"/>
          </p:nvPr>
        </p:nvPicPr>
        <p:blipFill>
          <a:blip r:embed="rId1"/>
          <a:srcRect l="1768" t="17584" r="1001" b="657"/>
          <a:stretch>
            <a:fillRect/>
          </a:stretch>
        </p:blipFill>
        <p:spPr>
          <a:xfrm>
            <a:off x="2346960" y="1593215"/>
            <a:ext cx="6981825" cy="4473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/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6705600" cy="1325880"/>
          </a:xfrm>
        </p:spPr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Project Flow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1333500" y="1698625"/>
            <a:ext cx="9436100" cy="4351655"/>
          </a:xfrm>
        </p:spPr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Create and configure IBM Cloud Service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Wingdings" panose="05000000000000000000" charset="0"/>
              <a:buChar char="Ø"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 Create IBM watson IoT Platform and Device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Wingdings" panose="05000000000000000000" charset="0"/>
              <a:buChar char="Ø"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 Create Node - RED service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>
              <a:buFont typeface="Wingdings" panose="05000000000000000000" charset="0"/>
              <a:buNone/>
            </a:pP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IN" altLang="en-US" sz="2520">
                <a:latin typeface="Times New Roman" panose="02020603050405020304" charset="0"/>
                <a:cs typeface="Times New Roman" panose="02020603050405020304" charset="0"/>
              </a:rPr>
              <a:t>Develop the Python script</a:t>
            </a:r>
            <a:endParaRPr lang="en-IN" altLang="en-US" sz="2520"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Wingdings" panose="05000000000000000000" charset="0"/>
              <a:buChar char="Ø"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 Used to Generate the QR code with unique ID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>
              <a:buFont typeface="Wingdings" panose="05000000000000000000" charset="0"/>
              <a:buNone/>
            </a:pP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IN" altLang="en-US" sz="2520">
                <a:latin typeface="Times New Roman" panose="02020603050405020304" charset="0"/>
                <a:cs typeface="Times New Roman" panose="02020603050405020304" charset="0"/>
              </a:rPr>
              <a:t> Develop a web Application using Node - RED service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Wingdings" panose="05000000000000000000" charset="0"/>
              <a:buChar char="Ø"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Purpose of  Testing the web UI by giving the required Input’s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/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1130300" y="365125"/>
            <a:ext cx="6477635" cy="1325880"/>
          </a:xfrm>
        </p:spPr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Block Diagram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58" name="Content Placeholder 3" descr="Screenshot 2022-08-27 1608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0495" y="1960880"/>
            <a:ext cx="8474075" cy="39890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/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155700" y="365125"/>
            <a:ext cx="5385435" cy="1325880"/>
          </a:xfrm>
        </p:spPr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Advantages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>
          <a:xfrm>
            <a:off x="1155700" y="1691005"/>
            <a:ext cx="9611995" cy="4351655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 The main objective of the new system is to provide easy environment to purchase the 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     ticket for unreserved category without standing in the long queue. 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 Accurate data processing. 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 The records are dynamically updated.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 Reduce passenger and computer operator time and money.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 The information is stored in centralized server so quick in processing.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 Reduce labour work.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2922</Words>
  <Application>WPS Presentation</Application>
  <PresentationFormat/>
  <Paragraphs>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Wingdings</vt:lpstr>
      <vt:lpstr>Microsoft YaHei</vt:lpstr>
      <vt:lpstr>Arial Unicode MS</vt:lpstr>
      <vt:lpstr>Calibri Light</vt:lpstr>
      <vt:lpstr>Calibri</vt:lpstr>
      <vt:lpstr>Office Theme</vt:lpstr>
      <vt:lpstr>  Smart Solution for Railways </vt:lpstr>
      <vt:lpstr>SYNOPSIS</vt:lpstr>
      <vt:lpstr>PowerPoint 演示文稿</vt:lpstr>
      <vt:lpstr>Features</vt:lpstr>
      <vt:lpstr>Existing Method</vt:lpstr>
      <vt:lpstr>Proposed Method</vt:lpstr>
      <vt:lpstr>Project Flow</vt:lpstr>
      <vt:lpstr>Block Diagram</vt:lpstr>
      <vt:lpstr>Advantages</vt:lpstr>
      <vt:lpstr>  References</vt:lpstr>
      <vt:lpstr>Here is there in my final output </vt:lpstr>
      <vt:lpstr>  Quarries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Smart Solution for Railways </dc:title>
  <dc:creator>RMX3085</dc:creator>
  <cp:lastModifiedBy>Sridhar S</cp:lastModifiedBy>
  <cp:revision>2</cp:revision>
  <dcterms:created xsi:type="dcterms:W3CDTF">2022-11-21T16:45:31Z</dcterms:created>
  <dcterms:modified xsi:type="dcterms:W3CDTF">2022-11-21T16:46:30Z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8CD74D26127847DD9842FB113662A14D</vt:lpwstr>
  </property>
  <property fmtid="{D5CDD505-2E9C-101B-9397-08002B2CF9AE}" pid="3" name="KSOProductBuildVer">
    <vt:lpwstr>1033-11.2.0.11380</vt:lpwstr>
  </property>
</Properties>
</file>