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a7dee49e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a7dee49e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a7dee49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a7dee49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25" y="0"/>
            <a:ext cx="88107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980" y="0"/>
            <a:ext cx="611604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