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a50511dd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a50511dd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a50511d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a50511d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a50511d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a50511d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478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