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6" r:id="rId6"/>
    <p:sldId id="262" r:id="rId7"/>
    <p:sldId id="269" r:id="rId8"/>
    <p:sldId id="271" r:id="rId9"/>
    <p:sldId id="267" r:id="rId10"/>
    <p:sldId id="268" r:id="rId11"/>
    <p:sldId id="270" r:id="rId12"/>
    <p:sldId id="260" r:id="rId13"/>
    <p:sldId id="273" r:id="rId14"/>
    <p:sldId id="274" r:id="rId15"/>
    <p:sldId id="261" r:id="rId16"/>
    <p:sldId id="263" r:id="rId17"/>
    <p:sldId id="264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47" autoAdjust="0"/>
    <p:restoredTop sz="9466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BA8D3A6-92C5-4DE5-8307-721B5660AA34}" type="datetimeFigureOut">
              <a:rPr lang="en-US" smtClean="0"/>
              <a:pPr/>
              <a:t>11/19/2022</a:t>
            </a:fld>
            <a:endParaRPr lang="en-IN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EAE62B8-7E31-479D-B4FB-AB0C588FC47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D3A6-92C5-4DE5-8307-721B5660AA34}" type="datetimeFigureOut">
              <a:rPr lang="en-US" smtClean="0"/>
              <a:pPr/>
              <a:t>11/19/2022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62B8-7E31-479D-B4FB-AB0C588FC47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7BA8D3A6-92C5-4DE5-8307-721B5660AA34}" type="datetimeFigureOut">
              <a:rPr lang="en-US" smtClean="0"/>
              <a:pPr/>
              <a:t>11/19/2022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EAE62B8-7E31-479D-B4FB-AB0C588FC47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D3A6-92C5-4DE5-8307-721B5660AA34}" type="datetimeFigureOut">
              <a:rPr lang="en-US" smtClean="0"/>
              <a:pPr/>
              <a:t>11/19/2022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62B8-7E31-479D-B4FB-AB0C588FC47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BA8D3A6-92C5-4DE5-8307-721B5660AA34}" type="datetimeFigureOut">
              <a:rPr lang="en-US" smtClean="0"/>
              <a:pPr/>
              <a:t>11/19/2022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1EAE62B8-7E31-479D-B4FB-AB0C588FC47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D3A6-92C5-4DE5-8307-721B5660AA34}" type="datetimeFigureOut">
              <a:rPr lang="en-US" smtClean="0"/>
              <a:pPr/>
              <a:t>11/19/2022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62B8-7E31-479D-B4FB-AB0C588FC47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D3A6-92C5-4DE5-8307-721B5660AA34}" type="datetimeFigureOut">
              <a:rPr lang="en-US" smtClean="0"/>
              <a:pPr/>
              <a:t>11/19/2022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62B8-7E31-479D-B4FB-AB0C588FC47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D3A6-92C5-4DE5-8307-721B5660AA34}" type="datetimeFigureOut">
              <a:rPr lang="en-US" smtClean="0"/>
              <a:pPr/>
              <a:t>11/19/2022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62B8-7E31-479D-B4FB-AB0C588FC47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BA8D3A6-92C5-4DE5-8307-721B5660AA34}" type="datetimeFigureOut">
              <a:rPr lang="en-US" smtClean="0"/>
              <a:pPr/>
              <a:t>11/19/2022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62B8-7E31-479D-B4FB-AB0C588FC47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D3A6-92C5-4DE5-8307-721B5660AA34}" type="datetimeFigureOut">
              <a:rPr lang="en-US" smtClean="0"/>
              <a:pPr/>
              <a:t>11/19/2022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62B8-7E31-479D-B4FB-AB0C588FC47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D3A6-92C5-4DE5-8307-721B5660AA34}" type="datetimeFigureOut">
              <a:rPr lang="en-US" smtClean="0"/>
              <a:pPr/>
              <a:t>11/19/2022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62B8-7E31-479D-B4FB-AB0C588FC47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BA8D3A6-92C5-4DE5-8307-721B5660AA34}" type="datetimeFigureOut">
              <a:rPr lang="en-US" smtClean="0"/>
              <a:pPr/>
              <a:t>11/19/2022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EAE62B8-7E31-479D-B4FB-AB0C588FC47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926" y="533400"/>
            <a:ext cx="5543342" cy="2252658"/>
          </a:xfrm>
        </p:spPr>
        <p:txBody>
          <a:bodyPr/>
          <a:lstStyle/>
          <a:p>
            <a:r>
              <a:rPr lang="en-US" dirty="0"/>
              <a:t>CRUDE OIL PRICE PREDICTION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6116" y="3857628"/>
            <a:ext cx="5114778" cy="2071702"/>
          </a:xfrm>
        </p:spPr>
        <p:txBody>
          <a:bodyPr>
            <a:normAutofit/>
          </a:bodyPr>
          <a:lstStyle/>
          <a:p>
            <a:r>
              <a:rPr lang="en-US" dirty="0"/>
              <a:t>Team members:</a:t>
            </a:r>
          </a:p>
          <a:p>
            <a:r>
              <a:rPr lang="en-US" dirty="0"/>
              <a:t>A.Sivasakthi</a:t>
            </a:r>
          </a:p>
          <a:p>
            <a:r>
              <a:rPr lang="en-US" dirty="0"/>
              <a:t>A.Afreen yusufa</a:t>
            </a:r>
          </a:p>
          <a:p>
            <a:r>
              <a:rPr lang="en-US" dirty="0" err="1" smtClean="0"/>
              <a:t>B.Priyadharshini</a:t>
            </a:r>
            <a:endParaRPr lang="en-US" dirty="0"/>
          </a:p>
          <a:p>
            <a:r>
              <a:rPr lang="en-US" dirty="0" err="1" smtClean="0"/>
              <a:t>S.Swetha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AD61D0-DE86-4F54-6067-E21C0CDA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3544C13E-714E-0E62-C6CD-C0014D9BB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17" y="357166"/>
            <a:ext cx="7527831" cy="6286544"/>
          </a:xfrm>
        </p:spPr>
      </p:pic>
    </p:spTree>
    <p:extLst>
      <p:ext uri="{BB962C8B-B14F-4D97-AF65-F5344CB8AC3E}">
        <p14:creationId xmlns="" xmlns:p14="http://schemas.microsoft.com/office/powerpoint/2010/main" val="3850002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095F9C-F883-CE34-65DD-981F25770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603" y="0"/>
            <a:ext cx="7239000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3DE74193-7C47-F0C8-0159-CD566CC25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3" y="214290"/>
            <a:ext cx="7945305" cy="6357982"/>
          </a:xfrm>
        </p:spPr>
      </p:pic>
    </p:spTree>
    <p:extLst>
      <p:ext uri="{BB962C8B-B14F-4D97-AF65-F5344CB8AC3E}">
        <p14:creationId xmlns="" xmlns:p14="http://schemas.microsoft.com/office/powerpoint/2010/main" val="278057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5786" y="320675"/>
            <a:ext cx="4143404" cy="1143000"/>
          </a:xfrm>
        </p:spPr>
        <p:txBody>
          <a:bodyPr>
            <a:normAutofit/>
          </a:bodyPr>
          <a:lstStyle/>
          <a:p>
            <a:r>
              <a:rPr lang="en-US" dirty="0"/>
              <a:t>ALGORITHM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28596" y="1714488"/>
            <a:ext cx="6810404" cy="474187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Optimized NeuralnetworkBP based on feural networkcluster algorithm.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Generic Algorithm.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Utilizing Gobal search abilityGeneric Algorithm.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 screening abilityfuzzy cluster Algorithm.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Support vector machine and optimize Algorithm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857364"/>
            <a:ext cx="7124728" cy="459837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Increase in global demand for goods and services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Reduced OPEC’S global power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Benefits to some consumers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Reduction in commodity price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value of demand is high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86" y="1857364"/>
            <a:ext cx="6910414" cy="459837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Due to the volatility the investors may find it difficult to earn returns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price fluctuations of the crude oil price are highly unexpected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causes various impacts on the oil importing countries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Sometimes difficulties in predict the value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820" y="214290"/>
            <a:ext cx="5470254" cy="1195549"/>
          </a:xfrm>
        </p:spPr>
        <p:txBody>
          <a:bodyPr>
            <a:normAutofit/>
          </a:bodyPr>
          <a:lstStyle/>
          <a:p>
            <a:r>
              <a:rPr lang="en-US" dirty="0"/>
              <a:t>Work done so far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Statement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Brainstorm, Empathy Map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Ideation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Crude oil prices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Daily prices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Customer Journey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Project design Phase1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Milestone Activity List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flow diagram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Visualisation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Dataset_with_Sliding_windows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Feature Scaling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Hadling Missing Data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158" y="857232"/>
            <a:ext cx="7339042" cy="5598504"/>
          </a:xfrm>
          <a:noFill/>
          <a:ln>
            <a:solidFill>
              <a:schemeClr val="bg2">
                <a:lumMod val="2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Import Libaries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Import Dataset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Splitting _ Data_ into_ Train_ and_Test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MODULING BUILDING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Adding_LSTM_Layer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Adding_Output_Layer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Configure_the_Learning_Process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Importing_Model_Building_Libraries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Initializing_The_Model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Model_Evalution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Save_the_Model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85794"/>
            <a:ext cx="7267604" cy="566994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Test_The_Model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Train_the_model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Install Python Packages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Project knowledge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Model Evaluation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Project Flow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Project Structure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Integrate Flask with Scoring End Point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Register for IBM Cloud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Train ML model 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IBM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Project development phase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Final submission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585E61-C2EB-7827-E7BF-3E408C619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13569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29DA6597-510A-6AB1-8FB2-2E2D552F4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9096" y="0"/>
            <a:ext cx="9453095" cy="6931140"/>
          </a:xfrm>
        </p:spPr>
      </p:pic>
    </p:spTree>
    <p:extLst>
      <p:ext uri="{BB962C8B-B14F-4D97-AF65-F5344CB8AC3E}">
        <p14:creationId xmlns="" xmlns:p14="http://schemas.microsoft.com/office/powerpoint/2010/main" val="170003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1802" y="357166"/>
            <a:ext cx="2928958" cy="1143000"/>
          </a:xfrm>
        </p:spPr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Crude oil is world’s most leading fuel . some machine learning model fits the dataset efficiently depending upon the type of data points provided.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main aim of the project is to find of the models that efficiently fit the data point and predict the price of fuel with the help of machine learning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project aim to compare the different supervised learning models and bring a conclusion based on the efficiency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857232"/>
            <a:ext cx="7215238" cy="535785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have used 5 supervised learning models SVR (linear,RBF,polynominal),randomforestRegression-n,Linear Regression, to Know which gives best in terms of accuracy and performance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has becomes a major problem in India where prices of IPG (liquefied petroleum Gas),petroleum, diesel have been increasing.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Hence these are derived or extracted from crude oil; India get its source of crude oil from neighboring countries like Dubai and Saudi-Arabia.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predict the values of the petroleum and diesel in the mere future, we have decided to use the machine learning algorithm, which have given the most accurate result.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have tried these algorithm which are mostly adaptive to many environments.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REFERENCE PAPERs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43050"/>
            <a:ext cx="7786742" cy="4929222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Y .Jevons  Nagendra Kumar,parathaupreetham.2020”crude oil prediction in Deep Learning”. second International conference on Inventive Research in computing Application(ICIRCA).</a:t>
            </a:r>
          </a:p>
          <a:p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P. Kiran  varuma , p.Rohit ,p .Dlipi kumar2019”oil prediction usingArtifical Intellegence”.International Journal of scirnce and Engineering.</a:t>
            </a:r>
          </a:p>
          <a:p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Shuang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Gao ,yalinLin 2017”A new approach for crude oil predicition based on stream Learning”International Conference  on Economic Management.</a:t>
            </a:r>
          </a:p>
          <a:p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Hongtao Hu.Xiaojing Zhai2018”prediction method of crudeoil”second International conferences Inventive Rearch in Computing Application.</a:t>
            </a:r>
          </a:p>
          <a:p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Parathu preetham ,Y.jeevan Nagendrea Kumar2019”predicition method of crude oil”International journal of science and Engineering (IJSE)</a:t>
            </a:r>
          </a:p>
          <a:p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Xin gunan,G.Nagendra2018”prediction of crudeoil based on NeuralNetwork”Second International Conference on software Engineerind services.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F7F907-727E-FA49-D0AE-501BF345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339425BE-B3CD-31A7-728C-B367A9233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081"/>
          <a:stretch/>
        </p:blipFill>
        <p:spPr>
          <a:xfrm>
            <a:off x="357158" y="214291"/>
            <a:ext cx="7572428" cy="62865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4480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50" y="320040"/>
            <a:ext cx="2286016" cy="1323010"/>
          </a:xfrm>
        </p:spPr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928802"/>
            <a:ext cx="7053290" cy="452693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Artificial Intelligence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IBM cloud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Watson studio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notebook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Provider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customer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6DA26D-E050-FE20-AA89-F18664887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 prediction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C57D09-3771-CA94-DD33-7E00B93F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691640"/>
            <a:ext cx="7496695" cy="48463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02-01-1986 25.56 25-10-1996 24.8 18-10-2007 89.48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03-01-1986 26 28-10-1996 24.75 19-10-2007 88.58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06-01-1986 26.53 29-10-1996 24.15 22-10-2007 87.6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07-01-1986 25.85 30-10-1996 24.4 23-10-2007 86.45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08-01-1986 25.87 31-10-1996 23.25 24-10-2007 88.3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09-01-1986 26.03 01-11-1996 23 25-10-2007 92.09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10-01-1986 25.65 04-11-1996 22.8 26-10-2007 91.73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13-01-1986 25.08 05-11-1996 22.65 29-10-2007 93.45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14-01-1986 24.97 06-11-1996 22.75 30-10-2007 90.33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15-01-1986 25.18 07-11-1996 22.8 31-10-2007 94.16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16-01-1986 23.98 08-11-1996 23.6 01-11-2007 93.53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17-01-1986 23.63 11-11-1996 23.35 02-11-2007 95.8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9054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B245DF-4182-08D1-DF7D-6AD7F7B20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58" y="714356"/>
            <a:ext cx="7339042" cy="5929354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21.33 12-11-1996 23.4 05-11-2007 94.06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21-01-1986 20.61 13-11-1996 24.25 06-11-2007 96.65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22-01-1986 20.25 14-11-1996 24.35 07-11-2007 96.46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23-01-1986 19.93 15-11-1996 24.15 08-11-2007 95.51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24-01-1986 19.45 18-11-1996 23.85 09-11-2007 96.36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27-01-1986 20.87 19-11-1996 24.5 12-11-2007 94.4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28-01-1986 19.45 20-11-1996 23.75 13-11-2007 91.18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29-01-1986 19.61 21-11-1996 23.9 14-11-2007 94.02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30-01-1986 19.58 22-11-1996 24.15 15-11-2007 93.37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31-01-1986 18.95 25-11-1996 25.75 16-11-2007 94.81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03-02-1986 17.42 26-11-1996 23.7 19-11-2007 95.75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04-02-1986 15.58 27-11-1996 23.7 20-11-2007 99.16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05-02-1986 16.28 29-11-1996 23.7 21-11-2007 98.57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06-02-1986 16.6 02-12-1996 24.7 23-11-2007 98.24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07-02-1986 17.7 03-12-1996 24.8 26-11-2007 97.66</a:t>
            </a:r>
          </a:p>
        </p:txBody>
      </p:sp>
    </p:spTree>
    <p:extLst>
      <p:ext uri="{BB962C8B-B14F-4D97-AF65-F5344CB8AC3E}">
        <p14:creationId xmlns="" xmlns:p14="http://schemas.microsoft.com/office/powerpoint/2010/main" val="8665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C1BF32-AC2E-15FF-DC60-C355ED4B8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 prediction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7F497E64-CC65-BADB-49EF-84688A94C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" y="2287663"/>
            <a:ext cx="7757713" cy="4415720"/>
          </a:xfrm>
        </p:spPr>
      </p:pic>
    </p:spTree>
    <p:extLst>
      <p:ext uri="{BB962C8B-B14F-4D97-AF65-F5344CB8AC3E}">
        <p14:creationId xmlns="" xmlns:p14="http://schemas.microsoft.com/office/powerpoint/2010/main" val="748282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247</TotalTime>
  <Words>687</Words>
  <Application>Microsoft Office PowerPoint</Application>
  <PresentationFormat>On-screen Show (4:3)</PresentationFormat>
  <Paragraphs>119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Opulent</vt:lpstr>
      <vt:lpstr>CRUDE OIL PRICE PREDICTION</vt:lpstr>
      <vt:lpstr>Abstract</vt:lpstr>
      <vt:lpstr>Slide 3</vt:lpstr>
      <vt:lpstr>      REFERENCE PAPERs</vt:lpstr>
      <vt:lpstr>Slide 5</vt:lpstr>
      <vt:lpstr>modules</vt:lpstr>
      <vt:lpstr>Price prediction dataset</vt:lpstr>
      <vt:lpstr>Slide 8</vt:lpstr>
      <vt:lpstr>Price prediction</vt:lpstr>
      <vt:lpstr>Slide 10</vt:lpstr>
      <vt:lpstr>Slide 11</vt:lpstr>
      <vt:lpstr>ALGORITHM USED</vt:lpstr>
      <vt:lpstr>ADVANTAGES</vt:lpstr>
      <vt:lpstr>DISADVANTAGES</vt:lpstr>
      <vt:lpstr>Work done so far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CRUDE OIL PRICE PREDICTION</dc:title>
  <dc:creator>admin</dc:creator>
  <cp:lastModifiedBy>Dell</cp:lastModifiedBy>
  <cp:revision>27</cp:revision>
  <dcterms:created xsi:type="dcterms:W3CDTF">2022-11-18T04:35:27Z</dcterms:created>
  <dcterms:modified xsi:type="dcterms:W3CDTF">2022-11-19T07:53:44Z</dcterms:modified>
</cp:coreProperties>
</file>