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5806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44888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030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71556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092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007247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435827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5162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6089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00615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D1D2A-27FF-4A69-8E0F-D1F26CABAF5B}"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9042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D1D2A-27FF-4A69-8E0F-D1F26CABAF5B}"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92866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D1D2A-27FF-4A69-8E0F-D1F26CABAF5B}"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1527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D1D2A-27FF-4A69-8E0F-D1F26CABAF5B}"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8589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5188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8891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8D1D2A-27FF-4A69-8E0F-D1F26CABAF5B}" type="datetimeFigureOut">
              <a:rPr lang="en-IN" smtClean="0"/>
              <a:t>08-10-2022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A2B362-D0CA-4077-BA36-531AEE50A84A}" type="slidenum">
              <a:rPr lang="en-IN" smtClean="0"/>
              <a:t>‹#›</a:t>
            </a:fld>
            <a:endParaRPr lang="en-IN"/>
          </a:p>
        </p:txBody>
      </p:sp>
    </p:spTree>
    <p:extLst>
      <p:ext uri="{BB962C8B-B14F-4D97-AF65-F5344CB8AC3E}">
        <p14:creationId xmlns:p14="http://schemas.microsoft.com/office/powerpoint/2010/main" val="1911026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9B13-8A31-F434-2872-52CF57A50BE5}"/>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
        <p:nvSpPr>
          <p:cNvPr id="3" name="Content Placeholder 2">
            <a:extLst>
              <a:ext uri="{FF2B5EF4-FFF2-40B4-BE49-F238E27FC236}">
                <a16:creationId xmlns:a16="http://schemas.microsoft.com/office/drawing/2014/main" id="{53FBDFBB-9C28-BA49-0D38-1C52F594C913}"/>
              </a:ext>
            </a:extLst>
          </p:cNvPr>
          <p:cNvSpPr>
            <a:spLocks noGrp="1"/>
          </p:cNvSpPr>
          <p:nvPr>
            <p:ph idx="1"/>
          </p:nvPr>
        </p:nvSpPr>
        <p:spPr/>
        <p:txBody>
          <a:bodyPr>
            <a:normAutofit lnSpcReduction="10000"/>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r>
              <a:rPr lang="en-IN" sz="2000" dirty="0">
                <a:latin typeface="Times New Roman" panose="02020603050405020304" pitchFamily="18" charset="0"/>
                <a:cs typeface="Times New Roman" panose="02020603050405020304" pitchFamily="18" charset="0"/>
              </a:rPr>
              <a:t>SUNDARAPANDIYAN S 	       (420119104041)</a:t>
            </a:r>
          </a:p>
          <a:p>
            <a:r>
              <a:rPr lang="en-IN" sz="2000" dirty="0">
                <a:latin typeface="Times New Roman" panose="02020603050405020304" pitchFamily="18" charset="0"/>
                <a:cs typeface="Times New Roman" panose="02020603050405020304" pitchFamily="18" charset="0"/>
              </a:rPr>
              <a:t>INZHAMAM ALHUQ  B          (420119104011)</a:t>
            </a:r>
          </a:p>
          <a:p>
            <a:r>
              <a:rPr lang="en-IN" sz="2000" dirty="0">
                <a:latin typeface="Times New Roman" panose="02020603050405020304" pitchFamily="18" charset="0"/>
                <a:cs typeface="Times New Roman" panose="02020603050405020304" pitchFamily="18" charset="0"/>
              </a:rPr>
              <a:t>DHIVEEN KUMAR S              (420119104006)</a:t>
            </a:r>
          </a:p>
          <a:p>
            <a:r>
              <a:rPr lang="en-IN" sz="2000" dirty="0">
                <a:latin typeface="Times New Roman" panose="02020603050405020304" pitchFamily="18" charset="0"/>
                <a:cs typeface="Times New Roman" panose="02020603050405020304" pitchFamily="18" charset="0"/>
              </a:rPr>
              <a:t>DHINESH KUMAR S              (420119104005)</a:t>
            </a: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D6AC623-4D59-64AE-4424-01B593967394}"/>
              </a:ext>
            </a:extLst>
          </p:cNvPr>
          <p:cNvSpPr txBox="1">
            <a:spLocks/>
          </p:cNvSpPr>
          <p:nvPr/>
        </p:nvSpPr>
        <p:spPr>
          <a:xfrm>
            <a:off x="677334" y="58230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a:latin typeface="Times New Roman" panose="02020603050405020304" pitchFamily="18" charset="0"/>
                <a:cs typeface="Times New Roman" panose="02020603050405020304" pitchFamily="18" charset="0"/>
              </a:rPr>
              <a:t>IDEATION PHASE – BRAINSTORMING SESSION</a:t>
            </a:r>
            <a:br>
              <a:rPr lang="en-IN" sz="2400">
                <a:latin typeface="Times New Roman" panose="02020603050405020304" pitchFamily="18" charset="0"/>
                <a:cs typeface="Times New Roman" panose="02020603050405020304" pitchFamily="18" charset="0"/>
              </a:rPr>
            </a:br>
            <a:br>
              <a:rPr lang="en-IN" sz="2400">
                <a:latin typeface="Times New Roman" panose="02020603050405020304" pitchFamily="18" charset="0"/>
                <a:cs typeface="Times New Roman" panose="02020603050405020304" pitchFamily="18" charset="0"/>
              </a:rPr>
            </a:br>
            <a:r>
              <a:rPr lang="en-IN" sz="2400">
                <a:latin typeface="Times New Roman" panose="02020603050405020304" pitchFamily="18" charset="0"/>
                <a:cs typeface="Times New Roman" panose="02020603050405020304" pitchFamily="18" charset="0"/>
              </a:rPr>
              <a:t>INVENTORY MANAGEMENT SYSTEM FOR RETAILERS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192499-FD15-F4C8-D2B6-1E20E6063538}"/>
              </a:ext>
            </a:extLst>
          </p:cNvPr>
          <p:cNvGraphicFramePr>
            <a:graphicFrameLocks noGrp="1"/>
          </p:cNvGraphicFramePr>
          <p:nvPr>
            <p:extLst>
              <p:ext uri="{D42A27DB-BD31-4B8C-83A1-F6EECF244321}">
                <p14:modId xmlns:p14="http://schemas.microsoft.com/office/powerpoint/2010/main" val="4969299"/>
              </p:ext>
            </p:extLst>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4120951825"/>
                    </a:ext>
                  </a:extLst>
                </a:gridCol>
                <a:gridCol w="4064000">
                  <a:extLst>
                    <a:ext uri="{9D8B030D-6E8A-4147-A177-3AD203B41FA5}">
                      <a16:colId xmlns:a16="http://schemas.microsoft.com/office/drawing/2014/main" val="375924745"/>
                    </a:ext>
                  </a:extLst>
                </a:gridCol>
              </a:tblGrid>
              <a:tr h="2953407">
                <a:tc>
                  <a:txBody>
                    <a:bodyPr/>
                    <a:lstStyle/>
                    <a:p>
                      <a:endParaRPr lang="en-IN" b="0" dirty="0">
                        <a:solidFill>
                          <a:srgbClr val="FF0000"/>
                        </a:solidFill>
                      </a:endParaRPr>
                    </a:p>
                    <a:p>
                      <a:pPr algn="ctr"/>
                      <a:r>
                        <a:rPr lang="en-IN" b="1" dirty="0">
                          <a:solidFill>
                            <a:schemeClr val="accent5">
                              <a:lumMod val="50000"/>
                            </a:schemeClr>
                          </a:solidFill>
                        </a:rPr>
                        <a:t>SUNDARAPANDIYAN</a:t>
                      </a:r>
                    </a:p>
                    <a:p>
                      <a:pPr algn="ctr"/>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While billing, scanning the bar codes detects the product and manages stock according to the quantity sold.</a:t>
                      </a:r>
                    </a:p>
                    <a:p>
                      <a:pPr algn="l"/>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a:solidFill>
                            <a:schemeClr val="bg2">
                              <a:lumMod val="10000"/>
                            </a:schemeClr>
                          </a:solidFill>
                        </a:rPr>
                        <a:t>INZHAMAM ALHUQ </a:t>
                      </a: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a16="http://schemas.microsoft.com/office/drawing/2014/main" val="1748406741"/>
                  </a:ext>
                </a:extLst>
              </a:tr>
              <a:tr h="2953407">
                <a:tc>
                  <a:txBody>
                    <a:bodyPr/>
                    <a:lstStyle/>
                    <a:p>
                      <a:pPr algn="ctr"/>
                      <a:r>
                        <a:rPr lang="en-IN" b="1" dirty="0">
                          <a:solidFill>
                            <a:srgbClr val="7030A0"/>
                          </a:solidFill>
                        </a:rPr>
                        <a:t>DHIVEEN KUMAR</a:t>
                      </a:r>
                    </a:p>
                    <a:p>
                      <a:pPr algn="ctr"/>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feedback and Rating of the wholesale agent.</a:t>
                      </a:r>
                    </a:p>
                    <a:p>
                      <a:pPr algn="l"/>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daily reports on the stock and inventory details for better Business analysis.</a:t>
                      </a:r>
                      <a:endParaRPr lang="en-IN" b="1" dirty="0">
                        <a:solidFill>
                          <a:srgbClr val="7030A0"/>
                        </a:solidFill>
                      </a:endParaRPr>
                    </a:p>
                  </a:txBody>
                  <a:tcPr>
                    <a:solidFill>
                      <a:schemeClr val="bg1"/>
                    </a:solidFill>
                  </a:tcPr>
                </a:tc>
                <a:tc>
                  <a:txBody>
                    <a:bodyPr/>
                    <a:lstStyle/>
                    <a:p>
                      <a:pPr algn="ctr"/>
                      <a:r>
                        <a:rPr lang="en-IN" b="1" dirty="0">
                          <a:solidFill>
                            <a:schemeClr val="accent6"/>
                          </a:solidFill>
                        </a:rPr>
                        <a:t>DHINESH KUMAR</a:t>
                      </a:r>
                    </a:p>
                    <a:p>
                      <a:pPr algn="ctr"/>
                      <a:endParaRPr lang="en-IN" b="1" dirty="0">
                        <a:solidFill>
                          <a:schemeClr val="accent6"/>
                        </a:solidFill>
                      </a:endParaRPr>
                    </a:p>
                    <a:p>
                      <a:pPr marL="285750" indent="-285750" algn="l">
                        <a:buFont typeface="Arial" panose="020B0604020202020204" pitchFamily="34" charset="0"/>
                        <a:buChar char="•"/>
                      </a:pPr>
                      <a:r>
                        <a:rPr lang="en-IN" b="0" dirty="0">
                          <a:solidFill>
                            <a:schemeClr val="accent6"/>
                          </a:solidFill>
                        </a:rPr>
                        <a:t>Providing Key Performance Indicator for analysing stock.</a:t>
                      </a:r>
                    </a:p>
                    <a:p>
                      <a:pPr algn="l"/>
                      <a:endParaRPr lang="en-IN" b="0" dirty="0">
                        <a:solidFill>
                          <a:schemeClr val="accent6"/>
                        </a:solidFill>
                      </a:endParaRPr>
                    </a:p>
                    <a:p>
                      <a:pPr marL="285750" indent="-285750" algn="l">
                        <a:buFont typeface="Arial" panose="020B0604020202020204" pitchFamily="34" charset="0"/>
                        <a:buChar char="•"/>
                      </a:pPr>
                      <a:r>
                        <a:rPr lang="en-IN" b="0" dirty="0">
                          <a:solidFill>
                            <a:schemeClr val="accent6"/>
                          </a:solidFill>
                        </a:rPr>
                        <a:t>Out of stock E-mail alert.</a:t>
                      </a:r>
                    </a:p>
                    <a:p>
                      <a:pPr algn="l"/>
                      <a:r>
                        <a:rPr lang="en-IN" b="1" dirty="0">
                          <a:solidFill>
                            <a:srgbClr val="FF0000"/>
                          </a:solidFill>
                        </a:rPr>
                        <a:t> </a:t>
                      </a:r>
                    </a:p>
                  </a:txBody>
                  <a:tcPr>
                    <a:solidFill>
                      <a:schemeClr val="bg1"/>
                    </a:solidFill>
                  </a:tcPr>
                </a:tc>
                <a:extLst>
                  <a:ext uri="{0D108BD9-81ED-4DB2-BD59-A6C34878D82A}">
                    <a16:rowId xmlns:a16="http://schemas.microsoft.com/office/drawing/2014/main" val="1800961360"/>
                  </a:ext>
                </a:extLst>
              </a:tr>
            </a:tbl>
          </a:graphicData>
        </a:graphic>
      </p:graphicFrame>
      <p:sp>
        <p:nvSpPr>
          <p:cNvPr id="11" name="Oval 10">
            <a:extLst>
              <a:ext uri="{FF2B5EF4-FFF2-40B4-BE49-F238E27FC236}">
                <a16:creationId xmlns:a16="http://schemas.microsoft.com/office/drawing/2014/main"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p14="http://schemas.microsoft.com/office/powerpoint/2010/main" val="3064239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IDEATION PHASE-BRAINSTORMING (2)</Template>
  <TotalTime>5</TotalTime>
  <Words>199</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Times New Roman</vt:lpstr>
      <vt:lpstr>Trebuchet MS</vt:lpstr>
      <vt:lpstr>Wingdings 3</vt:lpstr>
      <vt:lpstr>Facet</vt:lpstr>
      <vt:lpstr>IDEATION PHASE – BRAINSTORMING SESSION  INVENTORY MANAGEMENT SYSTEM FOR RETAILERS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IDEATION PHASE – BRAINSTORMING SESSION  INVENTORY MANAGEMENT SYSTEM FOR RETAILERS</dc:title>
  <dc:creator>mahe tamil</dc:creator>
  <cp:lastModifiedBy>mahe tamil</cp:lastModifiedBy>
  <cp:revision>1</cp:revision>
  <dcterms:created xsi:type="dcterms:W3CDTF">2022-10-09T06:04:44Z</dcterms:created>
  <dcterms:modified xsi:type="dcterms:W3CDTF">2022-10-09T06:10:26Z</dcterms:modified>
</cp:coreProperties>
</file>