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07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5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98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8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490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24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96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9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0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9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5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7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1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9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1B84-F3AC-4826-A4A6-3910D9A379A3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D1E7F9-6D9B-4025-9C82-2FAD92CA5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45ED-A052-2E61-5C87-A5C53C43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96" y="297610"/>
            <a:ext cx="2326328" cy="92159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F235-4943-0ACC-C9FA-E432A6A93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577788"/>
            <a:ext cx="8775451" cy="35789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LOCALIZATION AND CLASSIFICATION OF SKIN DISEASE WITH ERYTHEMA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AARTHI  R-820319205001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LAVANYA  A-820319205019</a:t>
            </a:r>
          </a:p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PARKAVI  PT-820319205026</a:t>
            </a:r>
          </a:p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SANDHIYA  B-820319205030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41CA-41CC-6521-831D-121CDB45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F697-E1A3-08F2-2164-720539AE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This project describes the skin disease detection  and classification using yolo algorithm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deep convolutional neural networks (DCNNs) have achieved promising results in detecting  skin cancer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Yolo is the pretrain model is implemented for train the model images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Based on weight value of function is implemented for  train the images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9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6298-2583-BAE3-B43D-6FE5B7B9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4504-07E6-B01F-940A-2FEEC6BC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remain a major cause of disability worldwide, and skin conditions pose a significant threat to patient well-being.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conditions accounted for 1.79% of the global burden, measured in disability-adjusted life years (DALYs), of  306 diseases and injuries in 2013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 melanoma is a highly aggressive cancer that tends to spread to other parts of the body, and may  be fatal if not treated early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is detected at an early stage, it can usually be completely removed with surgery. Recently, deep learning has played a vital role in the early  detection of cancer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38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56BA-5296-7057-EB76-2DE30615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7388-EE55-8D6F-B2F6-AD70CECA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model machine learning algorithm has been implemented in  existing system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CNN model has been implemented in existing system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,resnet50 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model has been implemented in existing system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algorithm is provide the less accuracy and sensitivity in existing system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06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E72A-BDCE-6694-955F-91DEF897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0212-7DCC-8F8C-2563-F33B48C4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Bacteria trapped in skin pores and hair.</a:t>
            </a:r>
          </a:p>
          <a:p>
            <a:r>
              <a:rPr lang="en-US" dirty="0"/>
              <a:t>Less accuracy</a:t>
            </a:r>
          </a:p>
          <a:p>
            <a:r>
              <a:rPr lang="en-US" dirty="0"/>
              <a:t>Less sensitivity</a:t>
            </a:r>
          </a:p>
          <a:p>
            <a:r>
              <a:rPr lang="en-US" dirty="0"/>
              <a:t>Less specificity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97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4127-49ED-5DD2-12ED-5879AA5C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7540-317E-0800-3BE7-C66EBECF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implemented for yolo based algorithm is for train the skin image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is consists of number of build layer for train the model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consists of input layer ,convolution layer 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is implemented for train the model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 file generated for train the mode and deployed using deep learning algorithm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19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AA73-6FB2-E18B-B4AA-E92A604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AAFF-4017-58CD-6ABE-EE6BD9CB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DB2 IBM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99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1832-EC6D-70A8-72D6-516479EF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302591"/>
            <a:ext cx="8596668" cy="1320800"/>
          </a:xfrm>
        </p:spPr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AD34E-461D-46D8-1EA4-59874A7B3328}"/>
              </a:ext>
            </a:extLst>
          </p:cNvPr>
          <p:cNvSpPr/>
          <p:nvPr/>
        </p:nvSpPr>
        <p:spPr>
          <a:xfrm>
            <a:off x="718930" y="2531165"/>
            <a:ext cx="2117035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 skin image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5C0C4-FA0B-4242-F320-ED522E4B52F0}"/>
              </a:ext>
            </a:extLst>
          </p:cNvPr>
          <p:cNvSpPr/>
          <p:nvPr/>
        </p:nvSpPr>
        <p:spPr>
          <a:xfrm>
            <a:off x="3366052" y="2451652"/>
            <a:ext cx="1669774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the images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9A583F-45EE-A952-CBCC-F189B03177A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835965" y="2980083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E1939-82C7-206E-9D9A-1D1348F4196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35826" y="2940326"/>
            <a:ext cx="44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5FF6803-254C-D4D4-7CA7-C8BDE6CA83D4}"/>
              </a:ext>
            </a:extLst>
          </p:cNvPr>
          <p:cNvSpPr/>
          <p:nvPr/>
        </p:nvSpPr>
        <p:spPr>
          <a:xfrm>
            <a:off x="5529469" y="2451652"/>
            <a:ext cx="2266122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of images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C7F76C-6CF8-D219-1FC3-02B9858F81C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795591" y="2900570"/>
            <a:ext cx="39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CE85E37-AE51-C817-02B9-6F55517EA3D8}"/>
              </a:ext>
            </a:extLst>
          </p:cNvPr>
          <p:cNvSpPr/>
          <p:nvPr/>
        </p:nvSpPr>
        <p:spPr>
          <a:xfrm>
            <a:off x="8335617" y="2358887"/>
            <a:ext cx="2425148" cy="977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 images 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3797367F-813E-B526-5F8B-C0F1EE638128}"/>
              </a:ext>
            </a:extLst>
          </p:cNvPr>
          <p:cNvSpPr/>
          <p:nvPr/>
        </p:nvSpPr>
        <p:spPr>
          <a:xfrm>
            <a:off x="8782878" y="3856383"/>
            <a:ext cx="1421296" cy="13782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base .h5 file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5C6AC52-47DB-0B8B-AD9B-1BA3F55E61DC}"/>
              </a:ext>
            </a:extLst>
          </p:cNvPr>
          <p:cNvCxnSpPr>
            <a:stCxn id="26" idx="3"/>
            <a:endCxn id="27" idx="4"/>
          </p:cNvCxnSpPr>
          <p:nvPr/>
        </p:nvCxnSpPr>
        <p:spPr>
          <a:xfrm flipH="1">
            <a:off x="10204174" y="2847561"/>
            <a:ext cx="556591" cy="1697935"/>
          </a:xfrm>
          <a:prstGeom prst="bentConnector3">
            <a:avLst>
              <a:gd name="adj1" fmla="val -410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29F067E-DFF4-FE60-A255-CBD598FF91DE}"/>
              </a:ext>
            </a:extLst>
          </p:cNvPr>
          <p:cNvSpPr/>
          <p:nvPr/>
        </p:nvSpPr>
        <p:spPr>
          <a:xfrm>
            <a:off x="6086060" y="4004596"/>
            <a:ext cx="2093844" cy="897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deployment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72E59-ABA7-8DF0-E07C-81E7D80E024D}"/>
              </a:ext>
            </a:extLst>
          </p:cNvPr>
          <p:cNvCxnSpPr>
            <a:cxnSpLocks/>
          </p:cNvCxnSpPr>
          <p:nvPr/>
        </p:nvCxnSpPr>
        <p:spPr>
          <a:xfrm flipH="1">
            <a:off x="8160027" y="4453509"/>
            <a:ext cx="55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9DEFE01-3C31-A54C-C0D2-EB3D03A334C5}"/>
              </a:ext>
            </a:extLst>
          </p:cNvPr>
          <p:cNvSpPr/>
          <p:nvPr/>
        </p:nvSpPr>
        <p:spPr>
          <a:xfrm>
            <a:off x="795130" y="5328983"/>
            <a:ext cx="1895061" cy="897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D6FFDB-4FDF-64F4-94CB-3561AE4FB91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690191" y="5777901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E6709-7F33-F461-FD16-E94EA15282F7}"/>
              </a:ext>
            </a:extLst>
          </p:cNvPr>
          <p:cNvSpPr/>
          <p:nvPr/>
        </p:nvSpPr>
        <p:spPr>
          <a:xfrm>
            <a:off x="3087755" y="5362112"/>
            <a:ext cx="1828800" cy="78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of images 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818950-0792-FE6C-8B02-6B4AC8097315}"/>
              </a:ext>
            </a:extLst>
          </p:cNvPr>
          <p:cNvCxnSpPr>
            <a:stCxn id="33" idx="3"/>
            <a:endCxn id="27" idx="3"/>
          </p:cNvCxnSpPr>
          <p:nvPr/>
        </p:nvCxnSpPr>
        <p:spPr>
          <a:xfrm flipV="1">
            <a:off x="4916555" y="5234609"/>
            <a:ext cx="4576971" cy="519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3E1AB68-13BC-563D-7A36-1FB18E0BE31C}"/>
              </a:ext>
            </a:extLst>
          </p:cNvPr>
          <p:cNvSpPr/>
          <p:nvPr/>
        </p:nvSpPr>
        <p:spPr>
          <a:xfrm>
            <a:off x="4200939" y="3957430"/>
            <a:ext cx="1550504" cy="84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the result IBM cloud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2CB45F-20B6-C0B1-CD55-3477EA03F85B}"/>
              </a:ext>
            </a:extLst>
          </p:cNvPr>
          <p:cNvCxnSpPr>
            <a:stCxn id="29" idx="1"/>
          </p:cNvCxnSpPr>
          <p:nvPr/>
        </p:nvCxnSpPr>
        <p:spPr>
          <a:xfrm flipH="1">
            <a:off x="5814390" y="4453510"/>
            <a:ext cx="271670" cy="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9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C60D-F32B-E375-E6C2-BF305C14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60EE-EE1F-E84F-489E-C9297D30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Cheldize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Brown, and E.E. Freeman, 2017. Global  burden of skin disease: Inequities and innovations. Current Dermatology  Reports, 6(3), pp. 204–210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Azfar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J.L. Weinberg, G.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Cavric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Ivy A. Lee-Keltner, W.B. Bilker, J.M. Gelfand, and C.L.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Kovarik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2011. HIV-positive patients in Botswana state that mobile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teledermatology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acceptable method for receiving dermatology care. Journal of Telemedicine and  Telecare, 17(6), pp. 338–340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Ross, J. Donahue, T. Darrell, and J. Malik, 2014. Rich feature hierarchies for accurate object detection and semantic segmentation. In Proceedings of the IEEE Conference on Computer Vision and Pattern  Recognition (pp. 580–587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19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505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TITLE</vt:lpstr>
      <vt:lpstr>ABSTRACT</vt:lpstr>
      <vt:lpstr>INTRODUCTION</vt:lpstr>
      <vt:lpstr>EXISTING SYSTEM</vt:lpstr>
      <vt:lpstr>DISADVANTAGES</vt:lpstr>
      <vt:lpstr>PROPOSED SYSTEM</vt:lpstr>
      <vt:lpstr>SOFTWARE REQUIREMENT</vt:lpstr>
      <vt:lpstr>BLOCK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Sandhya Baskar</dc:creator>
  <cp:lastModifiedBy>Sandhya Baskar</cp:lastModifiedBy>
  <cp:revision>3</cp:revision>
  <dcterms:created xsi:type="dcterms:W3CDTF">2022-11-18T15:10:32Z</dcterms:created>
  <dcterms:modified xsi:type="dcterms:W3CDTF">2022-11-19T04:23:26Z</dcterms:modified>
</cp:coreProperties>
</file>