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sldIdLst>
    <p:sldId id="257" r:id="rId2"/>
    <p:sldId id="256"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81" d="100"/>
          <a:sy n="81" d="100"/>
        </p:scale>
        <p:origin x="7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8D1D2A-27FF-4A69-8E0F-D1F26CABAF5B}" type="datetimeFigureOut">
              <a:rPr lang="en-IN" smtClean="0"/>
              <a:t>16-10-2022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232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8D1D2A-27FF-4A69-8E0F-D1F26CABAF5B}" type="datetimeFigureOut">
              <a:rPr lang="en-IN" smtClean="0"/>
              <a:t>16-10-2022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495325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8D1D2A-27FF-4A69-8E0F-D1F26CABAF5B}" type="datetimeFigureOut">
              <a:rPr lang="en-IN" smtClean="0"/>
              <a:t>16-10-2022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430003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8D1D2A-27FF-4A69-8E0F-D1F26CABAF5B}" type="datetimeFigureOut">
              <a:rPr lang="en-IN" smtClean="0"/>
              <a:t>16-10-2022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140236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D1D2A-27FF-4A69-8E0F-D1F26CABAF5B}" type="datetimeFigureOut">
              <a:rPr lang="en-IN" smtClean="0"/>
              <a:t>16-10-2022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7178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8D1D2A-27FF-4A69-8E0F-D1F26CABAF5B}" type="datetimeFigureOut">
              <a:rPr lang="en-IN" smtClean="0"/>
              <a:t>16-10-2022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220087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8D1D2A-27FF-4A69-8E0F-D1F26CABAF5B}" type="datetimeFigureOut">
              <a:rPr lang="en-IN" smtClean="0"/>
              <a:t>16-10-2022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741363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8D1D2A-27FF-4A69-8E0F-D1F26CABAF5B}" type="datetimeFigureOut">
              <a:rPr lang="en-IN" smtClean="0"/>
              <a:t>16-10-2022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378906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78D1D2A-27FF-4A69-8E0F-D1F26CABAF5B}" type="datetimeFigureOut">
              <a:rPr lang="en-IN" smtClean="0"/>
              <a:t>16-10-2022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2010073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78D1D2A-27FF-4A69-8E0F-D1F26CABAF5B}" type="datetimeFigureOut">
              <a:rPr lang="en-IN" smtClean="0"/>
              <a:t>16-10-2022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DA2B362-D0CA-4077-BA36-531AEE50A84A}" type="slidenum">
              <a:rPr lang="en-IN" smtClean="0"/>
              <a:t>‹#›</a:t>
            </a:fld>
            <a:endParaRPr lang="en-IN"/>
          </a:p>
        </p:txBody>
      </p:sp>
    </p:spTree>
    <p:extLst>
      <p:ext uri="{BB962C8B-B14F-4D97-AF65-F5344CB8AC3E}">
        <p14:creationId xmlns:p14="http://schemas.microsoft.com/office/powerpoint/2010/main" val="1854094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8D1D2A-27FF-4A69-8E0F-D1F26CABAF5B}" type="datetimeFigureOut">
              <a:rPr lang="en-IN" smtClean="0"/>
              <a:t>16-10-2022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1314166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78D1D2A-27FF-4A69-8E0F-D1F26CABAF5B}" type="datetimeFigureOut">
              <a:rPr lang="en-IN" smtClean="0"/>
              <a:t>16-10-2022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DA2B362-D0CA-4077-BA36-531AEE50A84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487648"/>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89B13-8A31-F434-2872-52CF57A50BE5}"/>
              </a:ext>
            </a:extLst>
          </p:cNvPr>
          <p:cNvSpPr>
            <a:spLocks noGrp="1"/>
          </p:cNvSpPr>
          <p:nvPr>
            <p:ph type="title"/>
          </p:nvPr>
        </p:nvSpPr>
        <p:spPr/>
        <p:txBody>
          <a:bodyPr>
            <a:normAutofit/>
          </a:bodyPr>
          <a:lstStyle/>
          <a:p>
            <a:pPr algn="ctr"/>
            <a:r>
              <a:rPr lang="en-IN" sz="2400" dirty="0">
                <a:latin typeface="Times New Roman" panose="02020603050405020304" pitchFamily="18" charset="0"/>
                <a:cs typeface="Times New Roman" panose="02020603050405020304" pitchFamily="18" charset="0"/>
              </a:rPr>
              <a:t>IDEATION PHASE – BRAINSTORMING SESSION</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INVENTORY MANAGEMENT SYSTEM FOR RETAILERS</a:t>
            </a:r>
          </a:p>
        </p:txBody>
      </p:sp>
      <p:sp>
        <p:nvSpPr>
          <p:cNvPr id="3" name="Content Placeholder 2">
            <a:extLst>
              <a:ext uri="{FF2B5EF4-FFF2-40B4-BE49-F238E27FC236}">
                <a16:creationId xmlns:a16="http://schemas.microsoft.com/office/drawing/2014/main" id="{53FBDFBB-9C28-BA49-0D38-1C52F594C913}"/>
              </a:ext>
            </a:extLst>
          </p:cNvPr>
          <p:cNvSpPr>
            <a:spLocks noGrp="1"/>
          </p:cNvSpPr>
          <p:nvPr>
            <p:ph idx="1"/>
          </p:nvPr>
        </p:nvSpPr>
        <p:spPr/>
        <p:txBody>
          <a:bodyPr>
            <a:normAutofit/>
          </a:bodyPr>
          <a:lstStyle/>
          <a:p>
            <a:pPr marL="0" indent="0">
              <a:buNone/>
            </a:pPr>
            <a:r>
              <a:rPr lang="en-IN" sz="2000" u="sng" dirty="0">
                <a:latin typeface="Times New Roman" panose="02020603050405020304" pitchFamily="18" charset="0"/>
                <a:cs typeface="Times New Roman" panose="02020603050405020304" pitchFamily="18" charset="0"/>
              </a:rPr>
              <a:t>TEAM MEMBERS:</a:t>
            </a:r>
          </a:p>
          <a:p>
            <a:pPr marL="0" indent="0">
              <a:buNone/>
            </a:pPr>
            <a:r>
              <a:rPr lang="en-IN" dirty="0">
                <a:latin typeface="Times New Roman" panose="02020603050405020304" pitchFamily="18" charset="0"/>
                <a:cs typeface="Times New Roman" panose="02020603050405020304" pitchFamily="18" charset="0"/>
              </a:rPr>
              <a:t>MILLI SADIN</a:t>
            </a:r>
            <a:r>
              <a:rPr lang="en-IN" sz="2000" dirty="0">
                <a:latin typeface="Times New Roman" panose="02020603050405020304" pitchFamily="18" charset="0"/>
                <a:cs typeface="Times New Roman" panose="02020603050405020304" pitchFamily="18" charset="0"/>
              </a:rPr>
              <a:t>	           1905095</a:t>
            </a:r>
          </a:p>
          <a:p>
            <a:pPr marL="0" indent="0">
              <a:buNone/>
            </a:pPr>
            <a:r>
              <a:rPr lang="en-IN" dirty="0">
                <a:latin typeface="Times New Roman" panose="02020603050405020304" pitchFamily="18" charset="0"/>
                <a:cs typeface="Times New Roman" panose="02020603050405020304" pitchFamily="18" charset="0"/>
              </a:rPr>
              <a:t>NAVEENKUMAR M</a:t>
            </a:r>
            <a:r>
              <a:rPr lang="en-IN" sz="2000" dirty="0">
                <a:latin typeface="Times New Roman" panose="02020603050405020304" pitchFamily="18" charset="0"/>
                <a:cs typeface="Times New Roman" panose="02020603050405020304" pitchFamily="18" charset="0"/>
              </a:rPr>
              <a:t>    1905097</a:t>
            </a:r>
          </a:p>
          <a:p>
            <a:pPr marL="0" indent="0">
              <a:buNone/>
            </a:pPr>
            <a:r>
              <a:rPr lang="en-IN" dirty="0">
                <a:latin typeface="Times New Roman" panose="02020603050405020304" pitchFamily="18" charset="0"/>
                <a:cs typeface="Times New Roman" panose="02020603050405020304" pitchFamily="18" charset="0"/>
              </a:rPr>
              <a:t>NIVENDRA K  </a:t>
            </a:r>
            <a:r>
              <a:rPr lang="en-IN" sz="2000" dirty="0">
                <a:latin typeface="Times New Roman" panose="02020603050405020304" pitchFamily="18" charset="0"/>
                <a:cs typeface="Times New Roman" panose="02020603050405020304" pitchFamily="18" charset="0"/>
              </a:rPr>
              <a:t>             1905104</a:t>
            </a:r>
          </a:p>
          <a:p>
            <a:pPr marL="0" indent="0">
              <a:buNone/>
            </a:pPr>
            <a:r>
              <a:rPr lang="en-IN" sz="2000" dirty="0">
                <a:latin typeface="Times New Roman" panose="02020603050405020304" pitchFamily="18" charset="0"/>
                <a:cs typeface="Times New Roman" panose="02020603050405020304" pitchFamily="18" charset="0"/>
              </a:rPr>
              <a:t>SANTHOSH M              2005211</a:t>
            </a:r>
          </a:p>
          <a:p>
            <a:pPr marL="0" indent="0">
              <a:buNone/>
            </a:pPr>
            <a:r>
              <a:rPr lang="en-IN" sz="2000" u="sng" dirty="0">
                <a:latin typeface="Times New Roman" panose="02020603050405020304" pitchFamily="18" charset="0"/>
                <a:cs typeface="Times New Roman" panose="02020603050405020304" pitchFamily="18" charset="0"/>
              </a:rPr>
              <a:t>PROBLEM STATEMENT:</a:t>
            </a:r>
          </a:p>
          <a:p>
            <a:pPr algn="just"/>
            <a:r>
              <a:rPr lang="en-IN" sz="2000" dirty="0">
                <a:effectLst/>
                <a:latin typeface="Times New Roman" panose="02020603050405020304" pitchFamily="18" charset="0"/>
                <a:ea typeface="Calibri" panose="020F0502020204030204" pitchFamily="34" charset="0"/>
                <a:cs typeface="Latha" panose="020B0604020202020204" pitchFamily="34" charset="0"/>
              </a:rPr>
              <a:t>The problem faced by the retailers is that they do not have any system to record and keep their inventory data. It is difficult for the owner to record the inventory data quickly and safely because they only keep it in the logbook and not properly organized.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8299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D192499-FD15-F4C8-D2B6-1E20E6063538}"/>
              </a:ext>
            </a:extLst>
          </p:cNvPr>
          <p:cNvGraphicFramePr>
            <a:graphicFrameLocks noGrp="1"/>
          </p:cNvGraphicFramePr>
          <p:nvPr>
            <p:extLst>
              <p:ext uri="{D42A27DB-BD31-4B8C-83A1-F6EECF244321}">
                <p14:modId xmlns:p14="http://schemas.microsoft.com/office/powerpoint/2010/main" val="3603900787"/>
              </p:ext>
            </p:extLst>
          </p:nvPr>
        </p:nvGraphicFramePr>
        <p:xfrm>
          <a:off x="2032000" y="425669"/>
          <a:ext cx="8128000" cy="5906814"/>
        </p:xfrm>
        <a:graphic>
          <a:graphicData uri="http://schemas.openxmlformats.org/drawingml/2006/table">
            <a:tbl>
              <a:tblPr firstRow="1" bandRow="1">
                <a:tableStyleId>{0505E3EF-67EA-436B-97B2-0124C06EBD24}</a:tableStyleId>
              </a:tblPr>
              <a:tblGrid>
                <a:gridCol w="4064000">
                  <a:extLst>
                    <a:ext uri="{9D8B030D-6E8A-4147-A177-3AD203B41FA5}">
                      <a16:colId xmlns:a16="http://schemas.microsoft.com/office/drawing/2014/main" val="4120951825"/>
                    </a:ext>
                  </a:extLst>
                </a:gridCol>
                <a:gridCol w="4064000">
                  <a:extLst>
                    <a:ext uri="{9D8B030D-6E8A-4147-A177-3AD203B41FA5}">
                      <a16:colId xmlns:a16="http://schemas.microsoft.com/office/drawing/2014/main" val="375924745"/>
                    </a:ext>
                  </a:extLst>
                </a:gridCol>
              </a:tblGrid>
              <a:tr h="2953407">
                <a:tc>
                  <a:txBody>
                    <a:bodyPr/>
                    <a:lstStyle/>
                    <a:p>
                      <a:endParaRPr lang="en-IN" b="0" dirty="0">
                        <a:solidFill>
                          <a:srgbClr val="FF0000"/>
                        </a:solidFill>
                      </a:endParaRPr>
                    </a:p>
                    <a:p>
                      <a:pPr algn="ctr"/>
                      <a:r>
                        <a:rPr lang="en-IN" b="1" dirty="0">
                          <a:solidFill>
                            <a:schemeClr val="accent6">
                              <a:lumMod val="50000"/>
                            </a:schemeClr>
                          </a:solidFill>
                        </a:rPr>
                        <a:t>MILLI SADIN</a:t>
                      </a:r>
                    </a:p>
                    <a:p>
                      <a:pPr algn="ctr"/>
                      <a:endParaRPr lang="en-IN" b="0" dirty="0">
                        <a:solidFill>
                          <a:schemeClr val="accent6">
                            <a:lumMod val="50000"/>
                          </a:schemeClr>
                        </a:solidFill>
                      </a:endParaRPr>
                    </a:p>
                    <a:p>
                      <a:pPr marL="285750" indent="-285750" algn="l">
                        <a:buFont typeface="Arial" panose="020B0604020202020204" pitchFamily="34" charset="0"/>
                        <a:buChar char="•"/>
                      </a:pPr>
                      <a:r>
                        <a:rPr lang="en-IN" b="0" dirty="0">
                          <a:solidFill>
                            <a:schemeClr val="accent6">
                              <a:lumMod val="50000"/>
                            </a:schemeClr>
                          </a:solidFill>
                        </a:rPr>
                        <a:t>While billing, scanning the bar codes detects the product and manages stock according to the quantity sold.</a:t>
                      </a:r>
                    </a:p>
                    <a:p>
                      <a:pPr algn="l"/>
                      <a:endParaRPr lang="en-IN" b="0" dirty="0">
                        <a:solidFill>
                          <a:schemeClr val="accent6">
                            <a:lumMod val="50000"/>
                          </a:schemeClr>
                        </a:solidFill>
                      </a:endParaRPr>
                    </a:p>
                    <a:p>
                      <a:pPr marL="285750" indent="-285750" algn="l">
                        <a:buFont typeface="Arial" panose="020B0604020202020204" pitchFamily="34" charset="0"/>
                        <a:buChar char="•"/>
                      </a:pPr>
                      <a:r>
                        <a:rPr lang="en-IN" b="0" dirty="0">
                          <a:solidFill>
                            <a:schemeClr val="accent6">
                              <a:lumMod val="50000"/>
                            </a:schemeClr>
                          </a:solidFill>
                        </a:rPr>
                        <a:t>Demand based advanced stock pre-order. </a:t>
                      </a:r>
                    </a:p>
                  </a:txBody>
                  <a:tcPr>
                    <a:solidFill>
                      <a:schemeClr val="bg1"/>
                    </a:solidFill>
                  </a:tcPr>
                </a:tc>
                <a:tc>
                  <a:txBody>
                    <a:bodyPr/>
                    <a:lstStyle/>
                    <a:p>
                      <a:endParaRPr lang="en-IN" dirty="0">
                        <a:solidFill>
                          <a:srgbClr val="FF0000"/>
                        </a:solidFill>
                      </a:endParaRPr>
                    </a:p>
                    <a:p>
                      <a:pPr algn="ctr"/>
                      <a:r>
                        <a:rPr lang="en-IN" dirty="0">
                          <a:solidFill>
                            <a:schemeClr val="bg2">
                              <a:lumMod val="10000"/>
                            </a:schemeClr>
                          </a:solidFill>
                        </a:rPr>
                        <a:t>NAVEENKUMAR M</a:t>
                      </a:r>
                    </a:p>
                    <a:p>
                      <a:pPr algn="ctr"/>
                      <a:endParaRPr lang="en-IN" dirty="0">
                        <a:solidFill>
                          <a:schemeClr val="bg2">
                            <a:lumMod val="10000"/>
                          </a:schemeClr>
                        </a:solidFill>
                      </a:endParaRPr>
                    </a:p>
                    <a:p>
                      <a:pPr marL="285750" indent="-285750" algn="l">
                        <a:buFont typeface="Arial" panose="020B0604020202020204" pitchFamily="34" charset="0"/>
                        <a:buChar char="•"/>
                      </a:pPr>
                      <a:r>
                        <a:rPr lang="en-IN" b="0" dirty="0">
                          <a:solidFill>
                            <a:schemeClr val="bg2">
                              <a:lumMod val="10000"/>
                            </a:schemeClr>
                          </a:solidFill>
                        </a:rPr>
                        <a:t>Minimum stock alert at the level of 10 pieces of a product.</a:t>
                      </a:r>
                    </a:p>
                    <a:p>
                      <a:pPr algn="l"/>
                      <a:endParaRPr lang="en-IN" b="0" dirty="0">
                        <a:solidFill>
                          <a:schemeClr val="bg2">
                            <a:lumMod val="10000"/>
                          </a:schemeClr>
                        </a:solidFill>
                      </a:endParaRPr>
                    </a:p>
                    <a:p>
                      <a:pPr marL="285750" indent="-285750" algn="l">
                        <a:buFont typeface="Arial" panose="020B0604020202020204" pitchFamily="34" charset="0"/>
                        <a:buChar char="•"/>
                      </a:pPr>
                      <a:r>
                        <a:rPr lang="en-IN" b="0" dirty="0">
                          <a:solidFill>
                            <a:schemeClr val="bg2">
                              <a:lumMod val="10000"/>
                            </a:schemeClr>
                          </a:solidFill>
                        </a:rPr>
                        <a:t>Demand based stopping of pre ordering (Least sold goods).</a:t>
                      </a:r>
                    </a:p>
                  </a:txBody>
                  <a:tcPr>
                    <a:solidFill>
                      <a:schemeClr val="bg1"/>
                    </a:solidFill>
                  </a:tcPr>
                </a:tc>
                <a:extLst>
                  <a:ext uri="{0D108BD9-81ED-4DB2-BD59-A6C34878D82A}">
                    <a16:rowId xmlns:a16="http://schemas.microsoft.com/office/drawing/2014/main" val="1748406741"/>
                  </a:ext>
                </a:extLst>
              </a:tr>
              <a:tr h="2953407">
                <a:tc>
                  <a:txBody>
                    <a:bodyPr/>
                    <a:lstStyle/>
                    <a:p>
                      <a:pPr algn="ctr"/>
                      <a:r>
                        <a:rPr lang="en-IN" b="1" dirty="0">
                          <a:solidFill>
                            <a:schemeClr val="tx1"/>
                          </a:solidFill>
                        </a:rPr>
                        <a:t>NIVENDRA K</a:t>
                      </a:r>
                    </a:p>
                    <a:p>
                      <a:pPr algn="ctr"/>
                      <a:endParaRPr lang="en-IN" b="0" dirty="0">
                        <a:solidFill>
                          <a:schemeClr val="tx1"/>
                        </a:solidFill>
                      </a:endParaRPr>
                    </a:p>
                    <a:p>
                      <a:pPr marL="285750" indent="-285750" algn="l">
                        <a:buFont typeface="Arial" panose="020B0604020202020204" pitchFamily="34" charset="0"/>
                        <a:buChar char="•"/>
                      </a:pPr>
                      <a:r>
                        <a:rPr lang="en-IN" b="0" dirty="0">
                          <a:solidFill>
                            <a:schemeClr val="tx1"/>
                          </a:solidFill>
                        </a:rPr>
                        <a:t>Providing feedback and Rating of the wholesale agent.</a:t>
                      </a:r>
                    </a:p>
                    <a:p>
                      <a:pPr algn="l"/>
                      <a:endParaRPr lang="en-IN" b="0" dirty="0">
                        <a:solidFill>
                          <a:schemeClr val="tx1"/>
                        </a:solidFill>
                      </a:endParaRPr>
                    </a:p>
                    <a:p>
                      <a:pPr marL="285750" indent="-285750" algn="l">
                        <a:buFont typeface="Arial" panose="020B0604020202020204" pitchFamily="34" charset="0"/>
                        <a:buChar char="•"/>
                      </a:pPr>
                      <a:r>
                        <a:rPr lang="en-IN" b="0" dirty="0">
                          <a:solidFill>
                            <a:schemeClr val="tx1"/>
                          </a:solidFill>
                        </a:rPr>
                        <a:t>Providing daily reports on the stock and inventory details for better Business analysis.</a:t>
                      </a:r>
                      <a:endParaRPr lang="en-IN" b="1" dirty="0">
                        <a:solidFill>
                          <a:schemeClr val="tx1"/>
                        </a:solidFill>
                      </a:endParaRPr>
                    </a:p>
                  </a:txBody>
                  <a:tcPr>
                    <a:solidFill>
                      <a:schemeClr val="bg1"/>
                    </a:solidFill>
                  </a:tcPr>
                </a:tc>
                <a:tc>
                  <a:txBody>
                    <a:bodyPr/>
                    <a:lstStyle/>
                    <a:p>
                      <a:pPr algn="ctr"/>
                      <a:r>
                        <a:rPr lang="en-IN" b="1" dirty="0">
                          <a:solidFill>
                            <a:schemeClr val="accent6">
                              <a:lumMod val="50000"/>
                            </a:schemeClr>
                          </a:solidFill>
                        </a:rPr>
                        <a:t>SANTHOSH M</a:t>
                      </a:r>
                    </a:p>
                    <a:p>
                      <a:pPr algn="ctr"/>
                      <a:endParaRPr lang="en-IN" b="1" dirty="0">
                        <a:solidFill>
                          <a:schemeClr val="accent6">
                            <a:lumMod val="50000"/>
                          </a:schemeClr>
                        </a:solidFill>
                      </a:endParaRPr>
                    </a:p>
                    <a:p>
                      <a:pPr marL="285750" indent="-285750" algn="l">
                        <a:buFont typeface="Arial" panose="020B0604020202020204" pitchFamily="34" charset="0"/>
                        <a:buChar char="•"/>
                      </a:pPr>
                      <a:r>
                        <a:rPr lang="en-IN" b="0" dirty="0">
                          <a:solidFill>
                            <a:schemeClr val="accent6">
                              <a:lumMod val="50000"/>
                            </a:schemeClr>
                          </a:solidFill>
                        </a:rPr>
                        <a:t>Providing Key Performance Indicator for analysing stock.</a:t>
                      </a:r>
                    </a:p>
                    <a:p>
                      <a:pPr algn="l"/>
                      <a:endParaRPr lang="en-IN" b="0" dirty="0">
                        <a:solidFill>
                          <a:schemeClr val="accent6">
                            <a:lumMod val="50000"/>
                          </a:schemeClr>
                        </a:solidFill>
                      </a:endParaRPr>
                    </a:p>
                    <a:p>
                      <a:pPr marL="285750" indent="-285750" algn="l">
                        <a:buFont typeface="Arial" panose="020B0604020202020204" pitchFamily="34" charset="0"/>
                        <a:buChar char="•"/>
                      </a:pPr>
                      <a:r>
                        <a:rPr lang="en-IN" b="0" dirty="0">
                          <a:solidFill>
                            <a:schemeClr val="accent6">
                              <a:lumMod val="50000"/>
                            </a:schemeClr>
                          </a:solidFill>
                        </a:rPr>
                        <a:t>Out of stock E-mail alert.</a:t>
                      </a:r>
                    </a:p>
                    <a:p>
                      <a:pPr algn="l"/>
                      <a:r>
                        <a:rPr lang="en-IN" b="1" dirty="0">
                          <a:solidFill>
                            <a:schemeClr val="accent6">
                              <a:lumMod val="50000"/>
                            </a:schemeClr>
                          </a:solidFill>
                        </a:rPr>
                        <a:t> </a:t>
                      </a:r>
                    </a:p>
                  </a:txBody>
                  <a:tcPr>
                    <a:solidFill>
                      <a:schemeClr val="bg1"/>
                    </a:solidFill>
                  </a:tcPr>
                </a:tc>
                <a:extLst>
                  <a:ext uri="{0D108BD9-81ED-4DB2-BD59-A6C34878D82A}">
                    <a16:rowId xmlns:a16="http://schemas.microsoft.com/office/drawing/2014/main" val="1800961360"/>
                  </a:ext>
                </a:extLst>
              </a:tr>
            </a:tbl>
          </a:graphicData>
        </a:graphic>
      </p:graphicFrame>
      <p:sp>
        <p:nvSpPr>
          <p:cNvPr id="11" name="Oval 10">
            <a:extLst>
              <a:ext uri="{FF2B5EF4-FFF2-40B4-BE49-F238E27FC236}">
                <a16:creationId xmlns:a16="http://schemas.microsoft.com/office/drawing/2014/main" id="{CB8D8C2D-4F6C-B86B-414C-C122F95BA78B}"/>
              </a:ext>
            </a:extLst>
          </p:cNvPr>
          <p:cNvSpPr/>
          <p:nvPr/>
        </p:nvSpPr>
        <p:spPr>
          <a:xfrm>
            <a:off x="4908934" y="2840421"/>
            <a:ext cx="2374131" cy="10773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Brainstorming</a:t>
            </a:r>
          </a:p>
        </p:txBody>
      </p:sp>
    </p:spTree>
    <p:extLst>
      <p:ext uri="{BB962C8B-B14F-4D97-AF65-F5344CB8AC3E}">
        <p14:creationId xmlns:p14="http://schemas.microsoft.com/office/powerpoint/2010/main" val="306423916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17</TotalTime>
  <Words>177</Words>
  <Application>Microsoft Office PowerPoint</Application>
  <PresentationFormat>Widescreen</PresentationFormat>
  <Paragraphs>32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Retrospect</vt:lpstr>
      <vt:lpstr>IDEATION PHASE – BRAINSTORMING SESSION  INVENTORY MANAGEMENT SYSTEM FOR RETAILERS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Bharath Ram</dc:creator>
  <cp:lastModifiedBy>Naveenkumar M</cp:lastModifiedBy>
  <cp:revision>7</cp:revision>
  <dcterms:created xsi:type="dcterms:W3CDTF">2022-09-23T05:56:13Z</dcterms:created>
  <dcterms:modified xsi:type="dcterms:W3CDTF">2022-10-16T08:56:16Z</dcterms:modified>
</cp:coreProperties>
</file>