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AB3C-549B-42AB-92CA-F8B3559CFD8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1F55-04B5-4D99-8284-C8EA122AA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AB3C-549B-42AB-92CA-F8B3559CFD8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1F55-04B5-4D99-8284-C8EA122AA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AB3C-549B-42AB-92CA-F8B3559CFD8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1F55-04B5-4D99-8284-C8EA122AA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AB3C-549B-42AB-92CA-F8B3559CFD8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1F55-04B5-4D99-8284-C8EA122AA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AB3C-549B-42AB-92CA-F8B3559CFD8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1F55-04B5-4D99-8284-C8EA122AA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AB3C-549B-42AB-92CA-F8B3559CFD8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1F55-04B5-4D99-8284-C8EA122AA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AB3C-549B-42AB-92CA-F8B3559CFD8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1F55-04B5-4D99-8284-C8EA122AA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AB3C-549B-42AB-92CA-F8B3559CFD8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1F55-04B5-4D99-8284-C8EA122AA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AB3C-549B-42AB-92CA-F8B3559CFD8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1F55-04B5-4D99-8284-C8EA122AA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AB3C-549B-42AB-92CA-F8B3559CFD8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1F55-04B5-4D99-8284-C8EA122AA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AB3C-549B-42AB-92CA-F8B3559CFD8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1F55-04B5-4D99-8284-C8EA122AA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5AB3C-549B-42AB-92CA-F8B3559CFD84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51F55-04B5-4D99-8284-C8EA122AA2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tmr.com/report/personal-finance-mobile-app-market" TargetMode="External"/><Relationship Id="rId2" Type="http://schemas.openxmlformats.org/officeDocument/2006/relationships/hyperlink" Target="https://moneyview.in/insights/best-personal-finance-management-apps-in-ind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nmanorama.com/lifestyle/news/2022/01/11/financial-literacy-trend-among-todays-youth-investment.html" TargetMode="External"/><Relationship Id="rId5" Type="http://schemas.openxmlformats.org/officeDocument/2006/relationships/hyperlink" Target="https://relevant.software/blog/personal-finance-app-like-mint/" TargetMode="External"/><Relationship Id="rId4" Type="http://schemas.openxmlformats.org/officeDocument/2006/relationships/hyperlink" Target="https://www.moneytap.com/blog/best-money-management-app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645025"/>
            <a:ext cx="7772400" cy="13681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IBM – NALAIYA THIRAN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95536" y="332656"/>
            <a:ext cx="8424936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+mn-ea"/>
              </a:rPr>
              <a:t>SCREENSHOTS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6" y="1835150"/>
            <a:ext cx="7560840" cy="4114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592" y="1196752"/>
            <a:ext cx="7416823" cy="43924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84021"/>
            <a:ext cx="8229600" cy="40343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FUTURE ENHANCEMENT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main objective of this project is support to the user to sustain all financial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activities like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digital automated dairy. This application helps the user to avoid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unexpected expenses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bad financial situations.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application, users can manage all financial data and track all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expense and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income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category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wise.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category and recording all expenses and income under the category.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Enable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notification system user get notification daily at a specific time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can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help the user insert expense and income.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Backup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Restore all information.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Report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generated in PDF format in category wise or time period 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900" b="1" dirty="0" smtClean="0">
                <a:latin typeface="Times New Roman" pitchFamily="18" charset="0"/>
                <a:cs typeface="Times New Roman" pitchFamily="18" charset="0"/>
                <a:sym typeface="+mn-ea"/>
              </a:rPr>
              <a:t>CONCLUSION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conclusion, developing a personal budget and tracking all expenses and spending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crucial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aspect of personal finances. Set aside a fixed amount in a savings account, they say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should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always have three months work of your living expenses in a savings account in case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emergencies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3000" u="sng" dirty="0">
                <a:latin typeface="Times New Roman" pitchFamily="18" charset="0"/>
                <a:cs typeface="Times New Roman" pitchFamily="18" charset="0"/>
                <a:hlinkClick r:id="rId2"/>
              </a:rPr>
              <a:t>https://moneyview.in/insights/best-personal-financemanagement-a </a:t>
            </a:r>
            <a:r>
              <a:rPr lang="en-US" sz="3000" u="sng" dirty="0" err="1">
                <a:latin typeface="Times New Roman" pitchFamily="18" charset="0"/>
                <a:cs typeface="Times New Roman" pitchFamily="18" charset="0"/>
                <a:hlinkClick r:id="rId2"/>
              </a:rPr>
              <a:t>pps</a:t>
            </a:r>
            <a:r>
              <a:rPr lang="en-US" sz="3000" u="sng" dirty="0">
                <a:latin typeface="Times New Roman" pitchFamily="18" charset="0"/>
                <a:cs typeface="Times New Roman" pitchFamily="18" charset="0"/>
                <a:hlinkClick r:id="rId2"/>
              </a:rPr>
              <a:t>-in-</a:t>
            </a:r>
            <a:r>
              <a:rPr lang="en-US" sz="3000" u="sng" dirty="0" err="1">
                <a:latin typeface="Times New Roman" pitchFamily="18" charset="0"/>
                <a:cs typeface="Times New Roman" pitchFamily="18" charset="0"/>
                <a:hlinkClick r:id="rId2"/>
              </a:rPr>
              <a:t>india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u="sng" dirty="0">
                <a:latin typeface="Times New Roman" pitchFamily="18" charset="0"/>
                <a:cs typeface="Times New Roman" pitchFamily="18" charset="0"/>
                <a:hlinkClick r:id="rId3"/>
              </a:rPr>
              <a:t>https://www.factmr.com/report/personal-finance-mobile-appmarke t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hlinkClick r:id="rId3"/>
              </a:rPr>
              <a:t> 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u="sng" dirty="0">
                <a:latin typeface="Times New Roman" pitchFamily="18" charset="0"/>
                <a:cs typeface="Times New Roman" pitchFamily="18" charset="0"/>
                <a:hlinkClick r:id="rId4"/>
              </a:rPr>
              <a:t>https://www.moneytap.com/blog/best-money-managementapps/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hlinkClick r:id="rId4"/>
              </a:rPr>
              <a:t> 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u="sng" dirty="0">
                <a:latin typeface="Times New Roman" pitchFamily="18" charset="0"/>
                <a:cs typeface="Times New Roman" pitchFamily="18" charset="0"/>
                <a:hlinkClick r:id="rId5"/>
              </a:rPr>
              <a:t>https://relevant.software/blog/personal-finance-app-like-mint/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hlinkClick r:id="rId5"/>
              </a:rPr>
              <a:t> 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u="sng" dirty="0">
                <a:latin typeface="Times New Roman" pitchFamily="18" charset="0"/>
                <a:cs typeface="Times New Roman" pitchFamily="18" charset="0"/>
                <a:hlinkClick r:id="rId6"/>
              </a:rPr>
              <a:t>https://www.onmanorama.com/lifestyle/news/2022/01/11/fin </a:t>
            </a:r>
            <a:r>
              <a:rPr lang="en-US" sz="3000" u="sng" dirty="0" err="1">
                <a:latin typeface="Times New Roman" pitchFamily="18" charset="0"/>
                <a:cs typeface="Times New Roman" pitchFamily="18" charset="0"/>
                <a:hlinkClick r:id="rId6"/>
              </a:rPr>
              <a:t>ancial</a:t>
            </a:r>
            <a:r>
              <a:rPr lang="en-US" sz="3000" u="sng" dirty="0">
                <a:latin typeface="Times New Roman" pitchFamily="18" charset="0"/>
                <a:cs typeface="Times New Roman" pitchFamily="18" charset="0"/>
                <a:hlinkClick r:id="rId6"/>
              </a:rPr>
              <a:t>-l iteracy-trend-among-todays-youth-investment.html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hlinkClick r:id="rId6"/>
              </a:rPr>
              <a:t> 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THANK YOU !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282154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PERSONAL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EXPENSE  </a:t>
            </a:r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TRACKER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APPLICATION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             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ID            : 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PNT2022TMID44963</a:t>
            </a:r>
          </a:p>
          <a:p>
            <a:pPr>
              <a:buNone/>
            </a:pPr>
            <a:r>
              <a:rPr lang="en-US" b="1" dirty="0"/>
              <a:t> </a:t>
            </a:r>
            <a:endParaRPr lang="en-US" dirty="0"/>
          </a:p>
          <a:p>
            <a:pPr>
              <a:buNone/>
            </a:pP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MEMBERS 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</a:p>
          <a:p>
            <a:pPr>
              <a:buNone/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                    TEAM 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LEAD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KALAIYARASAN V – 811219104007</a:t>
            </a:r>
          </a:p>
          <a:p>
            <a:pPr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TEAM MEMBER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: SARANYA P  – 811219104020</a:t>
            </a:r>
          </a:p>
          <a:p>
            <a:pPr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MEMBER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: RAVINIYA K – 811219104018</a:t>
            </a:r>
          </a:p>
          <a:p>
            <a:pPr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MEMBER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: NANCY N      - 811219104014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  DEFINITION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LITERATURE  REVIEW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H/W AND S/W REQUIREMENTS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SCREENSHOTS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FUTURE  ENHANCEMENT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+mn-ea"/>
              </a:rPr>
              <a:t>CONCLUSION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REFERENCE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+mn-ea"/>
              </a:rPr>
              <a:t>OBJECTIVES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Also known as expense manager and money manager, an expense tracker is a software or application that helps to keep an accurate record of your money inflow and outflow. Many people in India live on a fixed income, and they find that towards the end of the month they don't have sufficient money to meet their needs.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+mn-ea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 refined system to efficiently manage his/her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expenses with ease.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Tracking expenses daily can really help to us save lot of money.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Stay in control and achieve your goal.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Able to generate your expense and saving report as time duration you selected.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Get reminder if pre-defined expenses exceeded.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 the end of the month we start to have money crisis.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Lack of proper planning of our income.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Person has to keep a log in a diary or in a computer.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the calculations needs to be done by the user.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Overload to rely on the daily entry of the expenditure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Quicken and Microsoft Money-desktop programs-2000,2008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QuickBooks-wrap up whole business-2008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YNAB-import expenses automatically-2013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  <a:sym typeface="+mn-ea"/>
              </a:rPr>
              <a:t>H/W AND S/W REQUIREMENTS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pPr marL="0" indent="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  SOFTWARE REQUIREMENTS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              Operating system  :  Windows 10 OS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              Front End	:  HTML, CSS, JavaScript </a:t>
            </a:r>
          </a:p>
          <a:p>
            <a:pPr marL="457200" indent="-45720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              Back End              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DB2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Framework           :  Flask</a:t>
            </a:r>
          </a:p>
          <a:p>
            <a:pPr marL="0" indent="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  HARDWARE REQUIREMENTS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              Processor       :  AMD PRO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              RAM	       :  4 GB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              Hard disk      :  500 GB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The best organizations have a way of tracking and handling these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re-imbursements . This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ideal practice guarantees that the expenses tracked are accurately and in a timely manner. From a company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perspective , timely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settlements of these expenses when tracked well will certainly boost employees' morale </a:t>
            </a:r>
          </a:p>
          <a:p>
            <a:pPr>
              <a:buNone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Financially Aware and Improve Money Management tracking your expenditures ensures you achieve your project financial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targets . How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is that? By clearly understanding your project spending using project budget limits, you can aptly make the necessary changes to complete your project within time and budget.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529</Words>
  <Application>Microsoft Office PowerPoint</Application>
  <PresentationFormat>On-screen Show (4:3)</PresentationFormat>
  <Paragraphs>74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IBM – NALAIYA THIRAN PROJECT  </vt:lpstr>
      <vt:lpstr>PERSONAL  EXPENSE  TRACKER  APPLICATION  </vt:lpstr>
      <vt:lpstr> CONTENTS </vt:lpstr>
      <vt:lpstr> OBJECTIVES</vt:lpstr>
      <vt:lpstr> INTRODUCTION</vt:lpstr>
      <vt:lpstr>PROBLEM DEFINITION</vt:lpstr>
      <vt:lpstr>LITERATURE REVIEW</vt:lpstr>
      <vt:lpstr>H/W AND S/W REQUIREMENTS</vt:lpstr>
      <vt:lpstr>ADVANTAGES </vt:lpstr>
      <vt:lpstr>SCREENSHOTS</vt:lpstr>
      <vt:lpstr>Slide 11</vt:lpstr>
      <vt:lpstr>Slide 12</vt:lpstr>
      <vt:lpstr>FUTURE ENHANCEMENT </vt:lpstr>
      <vt:lpstr> CONCLUSION </vt:lpstr>
      <vt:lpstr> REFERENCE 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Indra Ganesan College of Engineering</dc:title>
  <dc:creator>kalai</dc:creator>
  <cp:lastModifiedBy>kalai</cp:lastModifiedBy>
  <cp:revision>19</cp:revision>
  <dcterms:created xsi:type="dcterms:W3CDTF">2022-11-19T07:43:34Z</dcterms:created>
  <dcterms:modified xsi:type="dcterms:W3CDTF">2022-11-19T16:50:26Z</dcterms:modified>
</cp:coreProperties>
</file>