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9A7D358-918A-4EDF-B96B-10C33D3A0AFC}" type="datetimeFigureOut">
              <a:rPr lang="en-US" smtClean="0"/>
              <a:t>10/20/2022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59A650-809B-4D7C-B867-1C4AFE3D7AE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59A650-809B-4D7C-B867-1C4AFE3D7A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59A650-809B-4D7C-B867-1C4AFE3D7A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59A650-809B-4D7C-B867-1C4AFE3D7AE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59A650-809B-4D7C-B867-1C4AFE3D7AE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59A650-809B-4D7C-B867-1C4AFE3D7AE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59A650-809B-4D7C-B867-1C4AFE3D7AE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59A650-809B-4D7C-B867-1C4AFE3D7AE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9A7D358-918A-4EDF-B96B-10C33D3A0AFC}" type="datetimeFigureOut">
              <a:rPr lang="en-US" smtClean="0"/>
              <a:t>10/20/2022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059A650-809B-4D7C-B867-1C4AFE3D7A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9A7D358-918A-4EDF-B96B-10C33D3A0AFC}" type="datetimeFigureOut">
              <a:rPr lang="en-US" smtClean="0"/>
              <a:t>10/20/2022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59A650-809B-4D7C-B867-1C4AFE3D7AE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9A7D358-918A-4EDF-B96B-10C33D3A0AFC}" type="datetimeFigureOut">
              <a:rPr lang="en-US" smtClean="0"/>
              <a:t>10/20/2022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59A650-809B-4D7C-B867-1C4AFE3D7AE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9A7D358-918A-4EDF-B96B-10C33D3A0AFC}" type="datetimeFigureOut">
              <a:rPr lang="en-US" smtClean="0"/>
              <a:t>10/20/2022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59A650-809B-4D7C-B867-1C4AFE3D7A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INDUSTRY SPECIFIC INTELLIGENT FIRE MANAGEMENT SYSTEM</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DHINESH KUMAR.K</a:t>
            </a:r>
          </a:p>
          <a:p>
            <a:r>
              <a:rPr lang="en-US" dirty="0" smtClean="0"/>
              <a:t>UDHAYA KUMAR.K</a:t>
            </a:r>
          </a:p>
          <a:p>
            <a:r>
              <a:rPr lang="en-US" dirty="0" smtClean="0"/>
              <a:t>NIKESH.S</a:t>
            </a:r>
          </a:p>
          <a:p>
            <a:r>
              <a:rPr lang="en-US" dirty="0" smtClean="0"/>
              <a:t>MOHAN.R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 </a:t>
            </a:r>
            <a:r>
              <a:rPr lang="en-US" dirty="0" smtClean="0">
                <a:latin typeface="Times New Roman" pitchFamily="18" charset="0"/>
                <a:cs typeface="Times New Roman" pitchFamily="18" charset="0"/>
              </a:rPr>
              <a:t>Ahmed </a:t>
            </a:r>
            <a:r>
              <a:rPr lang="en-US" dirty="0" err="1" smtClean="0">
                <a:latin typeface="Times New Roman" pitchFamily="18" charset="0"/>
                <a:cs typeface="Times New Roman" pitchFamily="18" charset="0"/>
              </a:rPr>
              <a:t>Imteaj</a:t>
            </a:r>
            <a:r>
              <a:rPr lang="en-US" dirty="0" smtClean="0">
                <a:latin typeface="Times New Roman" pitchFamily="18" charset="0"/>
                <a:cs typeface="Times New Roman" pitchFamily="18" charset="0"/>
              </a:rPr>
              <a:t> et.al. Studied the problems faced by factory workers in times when fire breaks out. They proposed a system using Raspberry Pi 3 which is capable of detecting fire and providing information about area of fire. The Raspberry Pi controls multiple </a:t>
            </a:r>
            <a:r>
              <a:rPr lang="en-US" dirty="0" err="1" smtClean="0">
                <a:latin typeface="Times New Roman" pitchFamily="18" charset="0"/>
                <a:cs typeface="Times New Roman" pitchFamily="18" charset="0"/>
              </a:rPr>
              <a:t>Arduino</a:t>
            </a:r>
            <a:r>
              <a:rPr lang="en-US" dirty="0" smtClean="0">
                <a:latin typeface="Times New Roman" pitchFamily="18" charset="0"/>
                <a:cs typeface="Times New Roman" pitchFamily="18" charset="0"/>
              </a:rPr>
              <a:t> boards which are connected with several motors and cameras to capture the fire </a:t>
            </a:r>
            <a:r>
              <a:rPr lang="en-US" dirty="0" err="1" smtClean="0">
                <a:latin typeface="Times New Roman" pitchFamily="18" charset="0"/>
                <a:cs typeface="Times New Roman" pitchFamily="18" charset="0"/>
              </a:rPr>
              <a:t>incident.In</a:t>
            </a:r>
            <a:r>
              <a:rPr lang="en-US" dirty="0" smtClean="0">
                <a:latin typeface="Times New Roman" pitchFamily="18" charset="0"/>
                <a:cs typeface="Times New Roman" pitchFamily="18" charset="0"/>
              </a:rPr>
              <a:t> this, they discussed about the modern technology that can be used to reduce extremely unfortunate accidents caused by fire. We designed the whole system and calculated its effectiveness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LITERATURE SURVEY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Wingdings" pitchFamily="2" charset="2"/>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Ondrej</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Krejcar</a:t>
            </a:r>
            <a:r>
              <a:rPr lang="en-US" dirty="0" smtClean="0">
                <a:latin typeface="Times New Roman" pitchFamily="18" charset="0"/>
                <a:cs typeface="Times New Roman" pitchFamily="18" charset="0"/>
              </a:rPr>
              <a:t> proposed a model for location enhancement and personnel tracking using Wi-Fi networks. In this, he has represented the control system concept that is used in handling information of location and control unit operations. The location of the user present in the building, is obtained through Wi-Fi access points [3]. We have studied this to understand the usability of the Wi-Fi networks in live tracking and then have utilized this functionality to track fire and give information about location of fire to various devices intimating people about the mishap. </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203</Words>
  <Application>Microsoft Office PowerPoint</Application>
  <PresentationFormat>On-screen Show (4:3)</PresentationFormat>
  <Paragraphs>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Concourse</vt:lpstr>
      <vt:lpstr>INDUSTRY SPECIFIC INTELLIGENT FIRE MANAGEMENT SYSTEM</vt:lpstr>
      <vt:lpstr>LITERATURE SURVEY</vt:lpstr>
      <vt:lpstr>Slide 3</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SPECIFIC INTELLIGENT FIRE MANAGEMENT SYSTEM</dc:title>
  <dc:creator>SHIVA COMPUTERS</dc:creator>
  <cp:lastModifiedBy>SHIVA COMPUTERS</cp:lastModifiedBy>
  <cp:revision>1</cp:revision>
  <dcterms:created xsi:type="dcterms:W3CDTF">2022-10-20T06:25:59Z</dcterms:created>
  <dcterms:modified xsi:type="dcterms:W3CDTF">2022-10-20T06:32:30Z</dcterms:modified>
</cp:coreProperties>
</file>