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11AC-1D87-21F8-5EEA-42114196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0ED57-7FD2-F89A-E3BE-674E5548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2EC6-72C8-F9DD-1DB4-65ADBAC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10C-B78A-1F16-E557-2E11F96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DE0-A628-23A8-FC1D-6AF40C57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8830-43F6-8F4C-5390-9900224C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6CDE-D55E-C2ED-4757-3742EAE1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F4E3-4E8E-ADF7-1E16-C632F4DE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F7A1-AF54-B658-A810-9E15996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B791-3932-E3BE-60A2-4F9F664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E19EF-E619-A7B0-47DC-363A2FD2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D3C6C-0C58-6F41-FA5D-99B5EA13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BFBB-1E95-6E1E-5430-37A4386C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5A47-BDFF-3546-ED64-1EAFCEE2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536C-5300-5A97-DC32-AE0619AF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118C-BC95-8254-4E3F-5B7F15E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AB7-AE1D-7CC4-81A8-8F75A2FF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9693-8D11-0DA7-54CD-68A4627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C6AC-9301-0386-E95B-6D46BDFD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87B8-37B4-99AB-CF77-8990D4E8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B700-9B81-C2BA-DF0A-66BB55DC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262-396D-6AF3-E7A1-93221ABE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3FE4-7E0E-BD2E-3945-FFA696A9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A8C8-0E60-C157-DAA2-9F5D04E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5953-4418-4881-7B52-3F6FAF6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3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7B3F-35F1-7250-29F6-B2C546BE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8D1C-3246-7739-95F2-FB65D4E11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CD449-CE94-229A-400F-FBE10D0F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180B-EBDB-EE75-43C3-77CEA1A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1F07-C4FB-D689-AA33-9375A60A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A522-AD44-54CD-AE2B-F1BBAA9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0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8E0D-0023-DAEC-98C4-17199C40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7AC5-910A-D2C6-BCC8-EA3382E1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9B606-F441-A6BE-3F1B-4C3F1BBB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95ECE-AEAA-0EBA-A89A-56334F2F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9859-069B-E077-77B1-0AAEEA1D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34BFD-8B1F-BD4C-EECF-9AD6B9C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18AFD-54AD-4C00-C75B-EF8F4BB3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252A-CB85-804C-31E2-9B77540C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8411-1ADF-40A9-E02D-75EE2C82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7D17-7557-71E5-ABFD-504B0A5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ED3D0-0C09-2587-4D2F-7B3DBB80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9D737-4320-B94C-8349-F776F6E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8FC43-3216-E3A7-876D-3F9E1D01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470BD-B58F-419B-2CC5-7F712760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02C3-9858-F37E-9FBC-FA796A7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D17B-D65C-D921-D887-4A03B30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6304-E63C-F0E3-29B0-611C1463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E7234-0457-DE86-032A-FD0B2155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ABFF-264A-10D2-5CB3-CED818A2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21262-BDD6-B0C6-EB2F-8563D9B6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6CCCA-4D92-6AA0-25B8-ACCF0D0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585F-628D-1688-5A30-BD33BB33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1EDBC-25FA-572D-6A46-A6D5C785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D784-CADF-FACE-DD6A-4198A541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ABEA-A120-CF09-B63C-76BF91E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37FD-037A-8747-0298-3CA99F7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B45E-F470-33E9-7848-3752D310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84D0-176B-6794-5052-10E699A0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C987-BB95-EDC6-4E98-F3B413DA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DE9C-72DA-A55E-6C4D-85DAB47C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213F-9F87-4FD8-9C45-1240E2B531A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D914-B615-F744-DDE7-002488FE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FBE3-A628-BBAA-989F-166CFBA60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6FF0-15BA-3994-50ED-C2215CD9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0836C-3C38-03C5-BFAD-44E1C998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0951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DBA-04A5-2683-778F-732B68E0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TEAM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35876-DC64-04C0-92B3-34BD12C9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Sneha.R</a:t>
            </a:r>
            <a:endParaRPr lang="en-US" dirty="0"/>
          </a:p>
          <a:p>
            <a:r>
              <a:rPr lang="en-US" dirty="0" err="1"/>
              <a:t>Aslin</a:t>
            </a:r>
            <a:r>
              <a:rPr lang="en-US" dirty="0"/>
              <a:t> </a:t>
            </a:r>
            <a:r>
              <a:rPr lang="en-US" dirty="0" err="1"/>
              <a:t>Stephy.D.M</a:t>
            </a:r>
            <a:endParaRPr lang="en-US" dirty="0"/>
          </a:p>
          <a:p>
            <a:r>
              <a:rPr lang="en-US" dirty="0" err="1"/>
              <a:t>Aswathy.N.S</a:t>
            </a:r>
            <a:endParaRPr lang="en-US" dirty="0"/>
          </a:p>
          <a:p>
            <a:r>
              <a:rPr lang="en-US" dirty="0" err="1"/>
              <a:t>Babisha.N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2429-79F1-DFF6-B7F9-0655FC2A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                         </a:t>
            </a:r>
            <a:r>
              <a:rPr lang="en-IN" b="1"/>
              <a:t>TEAM DETAILS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06E0-D768-DD23-A179-C8DD05BA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Team No :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PNT2022TMID52279</a:t>
            </a:r>
            <a:endParaRPr lang="en-US" dirty="0"/>
          </a:p>
          <a:p>
            <a:r>
              <a:rPr lang="en-US" b="1" dirty="0"/>
              <a:t>College Name : </a:t>
            </a:r>
            <a:r>
              <a:rPr lang="en-US" dirty="0"/>
              <a:t>Stella Mary’s College of Engineering</a:t>
            </a:r>
          </a:p>
          <a:p>
            <a:r>
              <a:rPr lang="en-US" b="1" dirty="0"/>
              <a:t>Department : </a:t>
            </a:r>
            <a:r>
              <a:rPr lang="en-US" dirty="0"/>
              <a:t>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32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62D9-08E3-80DE-D256-9379F00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63825-0B9B-628A-4C69-40E3E870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78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800-CDA4-5168-0A22-0CFBB0A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C73C6-1CD2-9BB1-2161-A39347AA5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3508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616A-D9CB-FAA7-1C86-4D11701D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8886D-0CB3-F762-04AA-F0C08C3FC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991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68F4-A969-8872-FC5A-ADACAB7A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96D9E-94A8-A09A-8B6C-BA9E3CCFF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9827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TEAM MEMBERS</vt:lpstr>
      <vt:lpstr>                          TEAM 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aslin ashi</dc:creator>
  <cp:lastModifiedBy>aslin ashi</cp:lastModifiedBy>
  <cp:revision>4</cp:revision>
  <dcterms:created xsi:type="dcterms:W3CDTF">2022-11-02T13:40:53Z</dcterms:created>
  <dcterms:modified xsi:type="dcterms:W3CDTF">2022-11-02T15:13:33Z</dcterms:modified>
</cp:coreProperties>
</file>