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83" autoAdjust="0"/>
  </p:normalViewPr>
  <p:slideViewPr>
    <p:cSldViewPr snapToGrid="0">
      <p:cViewPr varScale="1">
        <p:scale>
          <a:sx n="62" d="100"/>
          <a:sy n="62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343C-ABD7-4A3B-B0BB-BF4E79687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D0569-D5A8-4666-995C-89491B53D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77B5-874B-4FA8-A0A0-648446D4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1BE9-9FA6-4491-B8CC-3589D6A57DD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947EC-2716-4BDE-8943-1EBCB1EC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93E1D-5E1E-41E8-96ED-C9E5A688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33F3-BD97-41C2-8500-CD8C445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4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6D41-60F7-40B7-B624-B664FA8A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EF5A6-FFE0-45CB-ABA6-99C8FEC8D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6058-A352-4D8E-84C6-A320B1AA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1BE9-9FA6-4491-B8CC-3589D6A57DD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14FE-2124-4710-95E5-2A929728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51D2-4E9D-4658-AD3D-798F67A6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33F3-BD97-41C2-8500-CD8C445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C1858-D662-4F4F-BD90-31474B732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95532-55B5-42E6-9447-60A74CC04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E18F8-15B5-45CF-82DB-A1C42C00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1BE9-9FA6-4491-B8CC-3589D6A57DD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D332-5BE9-4956-ABBC-96569409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65DE-3595-416A-A3F5-FE4F3098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33F3-BD97-41C2-8500-CD8C445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1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9BC-3CB6-4571-A615-AEA7DF63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8CE5-69C3-48B0-BC2A-7CC7202D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7781-96FF-4BD8-8B44-1A4F74E3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1BE9-9FA6-4491-B8CC-3589D6A57DD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9390A-950A-4C6E-A5DC-0BAFD25B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D7AB-2CFB-49D5-B905-6D7212E2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33F3-BD97-41C2-8500-CD8C445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0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4D04-A77A-47F4-9A3E-614865FB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6A494-AAF8-4577-A0CF-02D7C0CE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4BF8D-1203-49E0-84F5-86A1126C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1BE9-9FA6-4491-B8CC-3589D6A57DD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0624E-3591-470C-B158-A5ABD9A8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8B8B-ACB5-446D-9148-86CBD151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33F3-BD97-41C2-8500-CD8C445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0DEA-D590-411F-ABF4-0AAD2D9C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3495-7DEE-47E0-992C-B18EE792E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32216-10E0-4C41-AC28-0A048C638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6F77-82EA-4961-B2DB-DB959A16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1BE9-9FA6-4491-B8CC-3589D6A57DD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9062C-4E9E-4F01-8F99-E5E185AC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7763E-52E4-4938-8AE8-3485FF92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33F3-BD97-41C2-8500-CD8C445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8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7502-68EE-41AB-BF27-94E09056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9F1BF-1A14-4BE1-A55A-3D7ADC6DF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7F9DF-1BB0-438A-B7D7-9D2ED8D8E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19B74-14F6-4F69-A223-D2DEEECB7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BC7B3-3941-4D5D-94FB-75675F09F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62BB0-3363-48B7-99AC-035CCB1B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1BE9-9FA6-4491-B8CC-3589D6A57DD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B925A-F67E-4659-9147-4D4D78F1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080DC-12A6-4D45-842E-1D609FF1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33F3-BD97-41C2-8500-CD8C445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5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D320-7FF3-47D2-9109-0D712C71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7F091-2ECB-4748-99B0-38038727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1BE9-9FA6-4491-B8CC-3589D6A57DD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80302-1523-457E-BADE-E54EE4E9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5AB94-65C2-478E-B8DD-514736A1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33F3-BD97-41C2-8500-CD8C445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204C8-B867-4F6F-82B4-0C53968F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1BE9-9FA6-4491-B8CC-3589D6A57DD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1AF8D-48BE-4361-97DE-E4197657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E0592-1A78-4110-B9DE-DB0B0436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33F3-BD97-41C2-8500-CD8C445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9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B17B-67B6-4C68-9134-A950B2C4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1156-8375-4A2E-9DBA-B4B4469E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A0020-8391-4AA1-A2AE-3CE4B32A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5B0AE-CC3D-4B4F-8689-14301E10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1BE9-9FA6-4491-B8CC-3589D6A57DD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ADBF0-E59D-4E3D-8406-5561D80F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D3150-7150-4350-878A-279ECD16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33F3-BD97-41C2-8500-CD8C445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2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264-6C52-466C-BD55-ABB0975E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AEBD8-C745-4351-BA47-F17F74765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61C57-9B03-4014-8058-075AD5D69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9CDE4-734D-4259-BF63-42FE9DC6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1BE9-9FA6-4491-B8CC-3589D6A57DD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A24E5-1D40-4A54-BC31-F5950026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7D35-3642-42CB-ACE6-F19DFEDC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33F3-BD97-41C2-8500-CD8C445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0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64D0D-D660-472C-A6CA-85C0FDD4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CD1A5-C73C-4878-ADA7-3427F6C29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C089C-9D0B-4C37-8481-4DBDD3FE8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1BE9-9FA6-4491-B8CC-3589D6A57DD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F395E-8296-4DDB-ABB9-08072F968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D4CF-E44A-4ADA-B83F-5743D66C5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33F3-BD97-41C2-8500-CD8C445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1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B583F0-C83D-4D11-B443-BEC172064D99}"/>
              </a:ext>
            </a:extLst>
          </p:cNvPr>
          <p:cNvSpPr/>
          <p:nvPr/>
        </p:nvSpPr>
        <p:spPr>
          <a:xfrm>
            <a:off x="4735463" y="-38837"/>
            <a:ext cx="1715494" cy="7012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START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E5ECC-4803-42CE-96B4-5F914467F8FB}"/>
              </a:ext>
            </a:extLst>
          </p:cNvPr>
          <p:cNvSpPr/>
          <p:nvPr/>
        </p:nvSpPr>
        <p:spPr>
          <a:xfrm>
            <a:off x="3938570" y="836046"/>
            <a:ext cx="3398291" cy="842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IMAGE DIGITIZATION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11C150-4CDF-4D7E-9201-E50B9E7B0D64}"/>
              </a:ext>
            </a:extLst>
          </p:cNvPr>
          <p:cNvSpPr/>
          <p:nvPr/>
        </p:nvSpPr>
        <p:spPr>
          <a:xfrm>
            <a:off x="3956967" y="1821052"/>
            <a:ext cx="3361496" cy="675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IMAGE PRE PROCESSING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84E49F-C3FA-4DF7-824E-B8684278204C}"/>
              </a:ext>
            </a:extLst>
          </p:cNvPr>
          <p:cNvSpPr/>
          <p:nvPr/>
        </p:nvSpPr>
        <p:spPr>
          <a:xfrm>
            <a:off x="3920172" y="2719947"/>
            <a:ext cx="3398291" cy="675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IMAGE SEGMENTATION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AF4F47-2342-4FB4-8877-290B01E4B1A1}"/>
              </a:ext>
            </a:extLst>
          </p:cNvPr>
          <p:cNvSpPr/>
          <p:nvPr/>
        </p:nvSpPr>
        <p:spPr>
          <a:xfrm>
            <a:off x="3938570" y="3618842"/>
            <a:ext cx="3398291" cy="675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 EXTRACTION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AC1-D1A7-474C-8CE8-F53575AB67BF}"/>
              </a:ext>
            </a:extLst>
          </p:cNvPr>
          <p:cNvSpPr/>
          <p:nvPr/>
        </p:nvSpPr>
        <p:spPr>
          <a:xfrm>
            <a:off x="3920171" y="4505490"/>
            <a:ext cx="3398291" cy="65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IMAGE CLASSIFICATION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36D804-6822-450A-A6CB-5EC9C2659AC3}"/>
              </a:ext>
            </a:extLst>
          </p:cNvPr>
          <p:cNvSpPr/>
          <p:nvPr/>
        </p:nvSpPr>
        <p:spPr>
          <a:xfrm>
            <a:off x="3938570" y="5439906"/>
            <a:ext cx="3398291" cy="624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IMAGE POST PROCESSING 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E12D75C-DAC5-42C0-A3AE-65B9001E7A31}"/>
              </a:ext>
            </a:extLst>
          </p:cNvPr>
          <p:cNvSpPr/>
          <p:nvPr/>
        </p:nvSpPr>
        <p:spPr>
          <a:xfrm>
            <a:off x="4798079" y="6261315"/>
            <a:ext cx="1590261" cy="5966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D67B0-E84C-427A-8E23-F26A0486942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593209" y="662378"/>
            <a:ext cx="1" cy="17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A34CFD-F667-42BA-BE2E-EF723BC0B4D2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 flipH="1">
            <a:off x="5637715" y="1678054"/>
            <a:ext cx="1" cy="14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B7CF73-72BE-4229-88BD-DD83BEBF9E78}"/>
              </a:ext>
            </a:extLst>
          </p:cNvPr>
          <p:cNvCxnSpPr>
            <a:cxnSpLocks/>
          </p:cNvCxnSpPr>
          <p:nvPr/>
        </p:nvCxnSpPr>
        <p:spPr>
          <a:xfrm>
            <a:off x="5637715" y="2457441"/>
            <a:ext cx="0" cy="30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47EAA2-D937-4E8D-8BEC-1651759EB9B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631147" y="3395087"/>
            <a:ext cx="6569" cy="22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3ABA8B-9279-4A9D-A579-CFB5554060E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637715" y="4293982"/>
            <a:ext cx="1" cy="24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CEF154-B1E0-4F7A-B201-DC3E68533DD1}"/>
              </a:ext>
            </a:extLst>
          </p:cNvPr>
          <p:cNvCxnSpPr>
            <a:cxnSpLocks/>
            <a:stCxn id="35" idx="2"/>
            <a:endCxn id="35" idx="2"/>
          </p:cNvCxnSpPr>
          <p:nvPr/>
        </p:nvCxnSpPr>
        <p:spPr>
          <a:xfrm>
            <a:off x="5619317" y="515807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FF8177-F884-4122-80A7-3BE945434FBD}"/>
              </a:ext>
            </a:extLst>
          </p:cNvPr>
          <p:cNvCxnSpPr>
            <a:cxnSpLocks/>
            <a:stCxn id="35" idx="2"/>
            <a:endCxn id="35" idx="2"/>
          </p:cNvCxnSpPr>
          <p:nvPr/>
        </p:nvCxnSpPr>
        <p:spPr>
          <a:xfrm>
            <a:off x="5619317" y="515807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040B989-6D17-44B1-A159-7C6258ADD830}"/>
              </a:ext>
            </a:extLst>
          </p:cNvPr>
          <p:cNvCxnSpPr>
            <a:stCxn id="36" idx="2"/>
            <a:endCxn id="36" idx="2"/>
          </p:cNvCxnSpPr>
          <p:nvPr/>
        </p:nvCxnSpPr>
        <p:spPr>
          <a:xfrm>
            <a:off x="5637716" y="606424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01D59E5-FAB7-4BF8-8D40-DF6321E86321}"/>
              </a:ext>
            </a:extLst>
          </p:cNvPr>
          <p:cNvCxnSpPr>
            <a:cxnSpLocks/>
          </p:cNvCxnSpPr>
          <p:nvPr/>
        </p:nvCxnSpPr>
        <p:spPr>
          <a:xfrm>
            <a:off x="5637715" y="5122554"/>
            <a:ext cx="18399" cy="28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B3DF80C-47AA-4314-B4DE-ACFB11FB0C0C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637716" y="6064244"/>
            <a:ext cx="0" cy="25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3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ELCOT</cp:lastModifiedBy>
  <cp:revision>2</cp:revision>
  <dcterms:created xsi:type="dcterms:W3CDTF">2022-11-06T11:06:20Z</dcterms:created>
  <dcterms:modified xsi:type="dcterms:W3CDTF">2022-11-06T11:37:35Z</dcterms:modified>
</cp:coreProperties>
</file>