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0871200"/>
  <p:notesSz cx="20104100" cy="1087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370072"/>
            <a:ext cx="17088486" cy="2282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087872"/>
            <a:ext cx="14072870" cy="271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500376"/>
            <a:ext cx="8745284" cy="7174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500376"/>
            <a:ext cx="8745284" cy="7174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13" Type="http://schemas.openxmlformats.org/officeDocument/2006/relationships/image" Target="../media/image7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12" Type="http://schemas.openxmlformats.org/officeDocument/2006/relationships/image" Target="../media/image6.png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0.png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9.png" /><Relationship Id="rId10" Type="http://schemas.openxmlformats.org/officeDocument/2006/relationships/image" Target="../media/image4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Relationship Id="rId14" Type="http://schemas.openxmlformats.org/officeDocument/2006/relationships/image" Target="../media/image8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0869295"/>
          </a:xfrm>
          <a:custGeom>
            <a:avLst/>
            <a:gdLst/>
            <a:ahLst/>
            <a:cxnLst/>
            <a:rect l="l" t="t" r="r" b="b"/>
            <a:pathLst>
              <a:path w="20104100" h="10869295">
                <a:moveTo>
                  <a:pt x="20103591" y="274"/>
                </a:moveTo>
                <a:lnTo>
                  <a:pt x="0" y="274"/>
                </a:lnTo>
                <a:lnTo>
                  <a:pt x="0" y="10869295"/>
                </a:lnTo>
                <a:lnTo>
                  <a:pt x="20103591" y="10869295"/>
                </a:lnTo>
                <a:lnTo>
                  <a:pt x="20103591" y="27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225" y="21950"/>
            <a:ext cx="3382645" cy="10824845"/>
          </a:xfrm>
          <a:custGeom>
            <a:avLst/>
            <a:gdLst/>
            <a:ahLst/>
            <a:cxnLst/>
            <a:rect l="l" t="t" r="r" b="b"/>
            <a:pathLst>
              <a:path w="3382645" h="10824845">
                <a:moveTo>
                  <a:pt x="3382558" y="274"/>
                </a:moveTo>
                <a:lnTo>
                  <a:pt x="0" y="274"/>
                </a:lnTo>
                <a:lnTo>
                  <a:pt x="0" y="10824845"/>
                </a:lnTo>
                <a:lnTo>
                  <a:pt x="3382558" y="10824845"/>
                </a:lnTo>
                <a:lnTo>
                  <a:pt x="3382558" y="27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7602" y="461098"/>
            <a:ext cx="1264557" cy="85752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96925" y="4792070"/>
            <a:ext cx="2164715" cy="22860"/>
          </a:xfrm>
          <a:custGeom>
            <a:avLst/>
            <a:gdLst/>
            <a:ahLst/>
            <a:cxnLst/>
            <a:rect l="l" t="t" r="r" b="b"/>
            <a:pathLst>
              <a:path w="2164715" h="22860">
                <a:moveTo>
                  <a:pt x="2164640" y="153"/>
                </a:moveTo>
                <a:lnTo>
                  <a:pt x="-20" y="153"/>
                </a:lnTo>
                <a:lnTo>
                  <a:pt x="-20" y="23013"/>
                </a:lnTo>
                <a:lnTo>
                  <a:pt x="2164640" y="23013"/>
                </a:lnTo>
                <a:lnTo>
                  <a:pt x="2164640" y="153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9121" y="8518944"/>
            <a:ext cx="1182975" cy="15938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459" y="8565298"/>
            <a:ext cx="81912" cy="7683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7699" y="5204328"/>
            <a:ext cx="1176625" cy="20382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7404" y="775950"/>
            <a:ext cx="71753" cy="145411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984250" y="689970"/>
            <a:ext cx="448309" cy="374650"/>
          </a:xfrm>
          <a:custGeom>
            <a:avLst/>
            <a:gdLst/>
            <a:ahLst/>
            <a:cxnLst/>
            <a:rect l="l" t="t" r="r" b="b"/>
            <a:pathLst>
              <a:path w="448309" h="374650">
                <a:moveTo>
                  <a:pt x="168880" y="272030"/>
                </a:moveTo>
                <a:lnTo>
                  <a:pt x="130781" y="272030"/>
                </a:lnTo>
                <a:lnTo>
                  <a:pt x="229204" y="315209"/>
                </a:lnTo>
                <a:lnTo>
                  <a:pt x="247618" y="339338"/>
                </a:lnTo>
                <a:lnTo>
                  <a:pt x="271113" y="358388"/>
                </a:lnTo>
                <a:lnTo>
                  <a:pt x="299687" y="371087"/>
                </a:lnTo>
                <a:lnTo>
                  <a:pt x="331436" y="374897"/>
                </a:lnTo>
                <a:lnTo>
                  <a:pt x="377155" y="366008"/>
                </a:lnTo>
                <a:lnTo>
                  <a:pt x="384775" y="360928"/>
                </a:lnTo>
                <a:lnTo>
                  <a:pt x="330166" y="360928"/>
                </a:lnTo>
                <a:lnTo>
                  <a:pt x="308577" y="358388"/>
                </a:lnTo>
                <a:lnTo>
                  <a:pt x="287622" y="349498"/>
                </a:lnTo>
                <a:lnTo>
                  <a:pt x="269208" y="339338"/>
                </a:lnTo>
                <a:lnTo>
                  <a:pt x="253968" y="322829"/>
                </a:lnTo>
                <a:lnTo>
                  <a:pt x="255238" y="320289"/>
                </a:lnTo>
                <a:lnTo>
                  <a:pt x="257778" y="316479"/>
                </a:lnTo>
                <a:lnTo>
                  <a:pt x="260953" y="315209"/>
                </a:lnTo>
                <a:lnTo>
                  <a:pt x="261588" y="315209"/>
                </a:lnTo>
                <a:lnTo>
                  <a:pt x="261588" y="313939"/>
                </a:lnTo>
                <a:lnTo>
                  <a:pt x="266033" y="310129"/>
                </a:lnTo>
                <a:lnTo>
                  <a:pt x="244443" y="310129"/>
                </a:lnTo>
                <a:lnTo>
                  <a:pt x="242538" y="308859"/>
                </a:lnTo>
                <a:lnTo>
                  <a:pt x="240634" y="303779"/>
                </a:lnTo>
                <a:lnTo>
                  <a:pt x="236824" y="294889"/>
                </a:lnTo>
                <a:lnTo>
                  <a:pt x="220949" y="294889"/>
                </a:lnTo>
                <a:lnTo>
                  <a:pt x="168880" y="272030"/>
                </a:lnTo>
                <a:close/>
              </a:path>
              <a:path w="448309" h="374650">
                <a:moveTo>
                  <a:pt x="408904" y="302509"/>
                </a:moveTo>
                <a:lnTo>
                  <a:pt x="408904" y="322829"/>
                </a:lnTo>
                <a:lnTo>
                  <a:pt x="393030" y="339338"/>
                </a:lnTo>
                <a:lnTo>
                  <a:pt x="374615" y="349498"/>
                </a:lnTo>
                <a:lnTo>
                  <a:pt x="353026" y="358388"/>
                </a:lnTo>
                <a:lnTo>
                  <a:pt x="330166" y="360928"/>
                </a:lnTo>
                <a:lnTo>
                  <a:pt x="384775" y="360928"/>
                </a:lnTo>
                <a:lnTo>
                  <a:pt x="413984" y="341878"/>
                </a:lnTo>
                <a:lnTo>
                  <a:pt x="435150" y="310129"/>
                </a:lnTo>
                <a:lnTo>
                  <a:pt x="418429" y="310129"/>
                </a:lnTo>
                <a:lnTo>
                  <a:pt x="412079" y="303779"/>
                </a:lnTo>
                <a:lnTo>
                  <a:pt x="408904" y="302509"/>
                </a:lnTo>
                <a:close/>
              </a:path>
              <a:path w="448309" h="374650">
                <a:moveTo>
                  <a:pt x="123796" y="2797"/>
                </a:moveTo>
                <a:lnTo>
                  <a:pt x="1245" y="56135"/>
                </a:lnTo>
                <a:lnTo>
                  <a:pt x="-24" y="56135"/>
                </a:lnTo>
                <a:lnTo>
                  <a:pt x="-24" y="320289"/>
                </a:lnTo>
                <a:lnTo>
                  <a:pt x="1245" y="322829"/>
                </a:lnTo>
                <a:lnTo>
                  <a:pt x="5689" y="324099"/>
                </a:lnTo>
                <a:lnTo>
                  <a:pt x="8864" y="324099"/>
                </a:lnTo>
                <a:lnTo>
                  <a:pt x="10134" y="322829"/>
                </a:lnTo>
                <a:lnTo>
                  <a:pt x="49503" y="307589"/>
                </a:lnTo>
                <a:lnTo>
                  <a:pt x="14579" y="307589"/>
                </a:lnTo>
                <a:lnTo>
                  <a:pt x="14579" y="66295"/>
                </a:lnTo>
                <a:lnTo>
                  <a:pt x="123796" y="19306"/>
                </a:lnTo>
                <a:lnTo>
                  <a:pt x="123796" y="2797"/>
                </a:lnTo>
                <a:close/>
              </a:path>
              <a:path w="448309" h="374650">
                <a:moveTo>
                  <a:pt x="395570" y="294889"/>
                </a:moveTo>
                <a:lnTo>
                  <a:pt x="364455" y="294889"/>
                </a:lnTo>
                <a:lnTo>
                  <a:pt x="365725" y="296159"/>
                </a:lnTo>
                <a:lnTo>
                  <a:pt x="369535" y="297429"/>
                </a:lnTo>
                <a:lnTo>
                  <a:pt x="379695" y="303779"/>
                </a:lnTo>
                <a:lnTo>
                  <a:pt x="387950" y="307589"/>
                </a:lnTo>
                <a:lnTo>
                  <a:pt x="395570" y="310129"/>
                </a:lnTo>
                <a:lnTo>
                  <a:pt x="402554" y="316479"/>
                </a:lnTo>
                <a:lnTo>
                  <a:pt x="407634" y="322829"/>
                </a:lnTo>
                <a:lnTo>
                  <a:pt x="408904" y="322829"/>
                </a:lnTo>
                <a:lnTo>
                  <a:pt x="408904" y="302509"/>
                </a:lnTo>
                <a:lnTo>
                  <a:pt x="403824" y="297429"/>
                </a:lnTo>
                <a:lnTo>
                  <a:pt x="395570" y="294889"/>
                </a:lnTo>
                <a:close/>
              </a:path>
              <a:path w="448309" h="374650">
                <a:moveTo>
                  <a:pt x="331436" y="189482"/>
                </a:moveTo>
                <a:lnTo>
                  <a:pt x="330801" y="189482"/>
                </a:lnTo>
                <a:lnTo>
                  <a:pt x="316832" y="193292"/>
                </a:lnTo>
                <a:lnTo>
                  <a:pt x="286352" y="218691"/>
                </a:lnTo>
                <a:lnTo>
                  <a:pt x="281908" y="233931"/>
                </a:lnTo>
                <a:lnTo>
                  <a:pt x="281908" y="244091"/>
                </a:lnTo>
                <a:lnTo>
                  <a:pt x="283177" y="252980"/>
                </a:lnTo>
                <a:lnTo>
                  <a:pt x="285082" y="260600"/>
                </a:lnTo>
                <a:lnTo>
                  <a:pt x="288257" y="270760"/>
                </a:lnTo>
                <a:lnTo>
                  <a:pt x="292067" y="282190"/>
                </a:lnTo>
                <a:lnTo>
                  <a:pt x="288257" y="284730"/>
                </a:lnTo>
                <a:lnTo>
                  <a:pt x="285082" y="284730"/>
                </a:lnTo>
                <a:lnTo>
                  <a:pt x="281908" y="288539"/>
                </a:lnTo>
                <a:lnTo>
                  <a:pt x="278733" y="288539"/>
                </a:lnTo>
                <a:lnTo>
                  <a:pt x="271113" y="292349"/>
                </a:lnTo>
                <a:lnTo>
                  <a:pt x="266668" y="294889"/>
                </a:lnTo>
                <a:lnTo>
                  <a:pt x="259683" y="297429"/>
                </a:lnTo>
                <a:lnTo>
                  <a:pt x="252698" y="303779"/>
                </a:lnTo>
                <a:lnTo>
                  <a:pt x="249523" y="303779"/>
                </a:lnTo>
                <a:lnTo>
                  <a:pt x="247618" y="307589"/>
                </a:lnTo>
                <a:lnTo>
                  <a:pt x="244443" y="310129"/>
                </a:lnTo>
                <a:lnTo>
                  <a:pt x="267938" y="310129"/>
                </a:lnTo>
                <a:lnTo>
                  <a:pt x="274923" y="305049"/>
                </a:lnTo>
                <a:lnTo>
                  <a:pt x="281908" y="303779"/>
                </a:lnTo>
                <a:lnTo>
                  <a:pt x="292067" y="297429"/>
                </a:lnTo>
                <a:lnTo>
                  <a:pt x="295242" y="296159"/>
                </a:lnTo>
                <a:lnTo>
                  <a:pt x="296512" y="294889"/>
                </a:lnTo>
                <a:lnTo>
                  <a:pt x="395570" y="294889"/>
                </a:lnTo>
                <a:lnTo>
                  <a:pt x="393030" y="292349"/>
                </a:lnTo>
                <a:lnTo>
                  <a:pt x="326356" y="292349"/>
                </a:lnTo>
                <a:lnTo>
                  <a:pt x="318102" y="291079"/>
                </a:lnTo>
                <a:lnTo>
                  <a:pt x="312387" y="288539"/>
                </a:lnTo>
                <a:lnTo>
                  <a:pt x="305402" y="282190"/>
                </a:lnTo>
                <a:lnTo>
                  <a:pt x="304132" y="282190"/>
                </a:lnTo>
                <a:lnTo>
                  <a:pt x="304767" y="277110"/>
                </a:lnTo>
                <a:lnTo>
                  <a:pt x="304132" y="270760"/>
                </a:lnTo>
                <a:lnTo>
                  <a:pt x="302227" y="264410"/>
                </a:lnTo>
                <a:lnTo>
                  <a:pt x="299052" y="256790"/>
                </a:lnTo>
                <a:lnTo>
                  <a:pt x="296512" y="240281"/>
                </a:lnTo>
                <a:lnTo>
                  <a:pt x="296512" y="233931"/>
                </a:lnTo>
                <a:lnTo>
                  <a:pt x="300322" y="222501"/>
                </a:lnTo>
                <a:lnTo>
                  <a:pt x="307942" y="213611"/>
                </a:lnTo>
                <a:lnTo>
                  <a:pt x="318102" y="207262"/>
                </a:lnTo>
                <a:lnTo>
                  <a:pt x="330166" y="203452"/>
                </a:lnTo>
                <a:lnTo>
                  <a:pt x="365090" y="203452"/>
                </a:lnTo>
                <a:lnTo>
                  <a:pt x="363820" y="202182"/>
                </a:lnTo>
                <a:lnTo>
                  <a:pt x="354296" y="195832"/>
                </a:lnTo>
                <a:lnTo>
                  <a:pt x="343501" y="190752"/>
                </a:lnTo>
                <a:lnTo>
                  <a:pt x="331436" y="189482"/>
                </a:lnTo>
                <a:close/>
              </a:path>
              <a:path w="448309" h="374650">
                <a:moveTo>
                  <a:pt x="433034" y="202182"/>
                </a:moveTo>
                <a:lnTo>
                  <a:pt x="432970" y="260600"/>
                </a:lnTo>
                <a:lnTo>
                  <a:pt x="425414" y="298699"/>
                </a:lnTo>
                <a:lnTo>
                  <a:pt x="418429" y="310129"/>
                </a:lnTo>
                <a:lnTo>
                  <a:pt x="435150" y="310129"/>
                </a:lnTo>
                <a:lnTo>
                  <a:pt x="439384" y="303779"/>
                </a:lnTo>
                <a:lnTo>
                  <a:pt x="448273" y="259330"/>
                </a:lnTo>
                <a:lnTo>
                  <a:pt x="443828" y="227581"/>
                </a:lnTo>
                <a:lnTo>
                  <a:pt x="433034" y="202182"/>
                </a:lnTo>
                <a:close/>
              </a:path>
              <a:path w="448309" h="374650">
                <a:moveTo>
                  <a:pt x="364455" y="294889"/>
                </a:moveTo>
                <a:lnTo>
                  <a:pt x="296512" y="294889"/>
                </a:lnTo>
                <a:lnTo>
                  <a:pt x="297782" y="296159"/>
                </a:lnTo>
                <a:lnTo>
                  <a:pt x="299687" y="297429"/>
                </a:lnTo>
                <a:lnTo>
                  <a:pt x="300957" y="297429"/>
                </a:lnTo>
                <a:lnTo>
                  <a:pt x="302862" y="298699"/>
                </a:lnTo>
                <a:lnTo>
                  <a:pt x="305402" y="301239"/>
                </a:lnTo>
                <a:lnTo>
                  <a:pt x="314292" y="303779"/>
                </a:lnTo>
                <a:lnTo>
                  <a:pt x="321911" y="307589"/>
                </a:lnTo>
                <a:lnTo>
                  <a:pt x="329531" y="308859"/>
                </a:lnTo>
                <a:lnTo>
                  <a:pt x="330801" y="308859"/>
                </a:lnTo>
                <a:lnTo>
                  <a:pt x="339691" y="307589"/>
                </a:lnTo>
                <a:lnTo>
                  <a:pt x="348581" y="303779"/>
                </a:lnTo>
                <a:lnTo>
                  <a:pt x="356836" y="301239"/>
                </a:lnTo>
                <a:lnTo>
                  <a:pt x="364455" y="294889"/>
                </a:lnTo>
                <a:close/>
              </a:path>
              <a:path w="448309" h="374650">
                <a:moveTo>
                  <a:pt x="133956" y="257"/>
                </a:moveTo>
                <a:lnTo>
                  <a:pt x="128241" y="257"/>
                </a:lnTo>
                <a:lnTo>
                  <a:pt x="123796" y="2797"/>
                </a:lnTo>
                <a:lnTo>
                  <a:pt x="123796" y="259330"/>
                </a:lnTo>
                <a:lnTo>
                  <a:pt x="14579" y="307589"/>
                </a:lnTo>
                <a:lnTo>
                  <a:pt x="49503" y="307589"/>
                </a:lnTo>
                <a:lnTo>
                  <a:pt x="130781" y="272030"/>
                </a:lnTo>
                <a:lnTo>
                  <a:pt x="168880" y="272030"/>
                </a:lnTo>
                <a:lnTo>
                  <a:pt x="137766" y="259330"/>
                </a:lnTo>
                <a:lnTo>
                  <a:pt x="137766" y="227581"/>
                </a:lnTo>
                <a:lnTo>
                  <a:pt x="148561" y="222501"/>
                </a:lnTo>
                <a:lnTo>
                  <a:pt x="158086" y="216151"/>
                </a:lnTo>
                <a:lnTo>
                  <a:pt x="158721" y="213611"/>
                </a:lnTo>
                <a:lnTo>
                  <a:pt x="138401" y="213611"/>
                </a:lnTo>
                <a:lnTo>
                  <a:pt x="138401" y="18036"/>
                </a:lnTo>
                <a:lnTo>
                  <a:pt x="175230" y="18036"/>
                </a:lnTo>
                <a:lnTo>
                  <a:pt x="133956" y="257"/>
                </a:lnTo>
                <a:close/>
              </a:path>
              <a:path w="448309" h="374650">
                <a:moveTo>
                  <a:pt x="261588" y="125984"/>
                </a:moveTo>
                <a:lnTo>
                  <a:pt x="247618" y="125984"/>
                </a:lnTo>
                <a:lnTo>
                  <a:pt x="247618" y="176782"/>
                </a:lnTo>
                <a:lnTo>
                  <a:pt x="234284" y="194562"/>
                </a:lnTo>
                <a:lnTo>
                  <a:pt x="224124" y="214881"/>
                </a:lnTo>
                <a:lnTo>
                  <a:pt x="217774" y="235201"/>
                </a:lnTo>
                <a:lnTo>
                  <a:pt x="215234" y="258060"/>
                </a:lnTo>
                <a:lnTo>
                  <a:pt x="215742" y="263140"/>
                </a:lnTo>
                <a:lnTo>
                  <a:pt x="215869" y="266950"/>
                </a:lnTo>
                <a:lnTo>
                  <a:pt x="217139" y="277110"/>
                </a:lnTo>
                <a:lnTo>
                  <a:pt x="220949" y="294889"/>
                </a:lnTo>
                <a:lnTo>
                  <a:pt x="236824" y="294889"/>
                </a:lnTo>
                <a:lnTo>
                  <a:pt x="236189" y="292349"/>
                </a:lnTo>
                <a:lnTo>
                  <a:pt x="233014" y="283460"/>
                </a:lnTo>
                <a:lnTo>
                  <a:pt x="230474" y="272030"/>
                </a:lnTo>
                <a:lnTo>
                  <a:pt x="229839" y="260600"/>
                </a:lnTo>
                <a:lnTo>
                  <a:pt x="229945" y="258060"/>
                </a:lnTo>
                <a:lnTo>
                  <a:pt x="231109" y="244091"/>
                </a:lnTo>
                <a:lnTo>
                  <a:pt x="234284" y="227581"/>
                </a:lnTo>
                <a:lnTo>
                  <a:pt x="239999" y="214881"/>
                </a:lnTo>
                <a:lnTo>
                  <a:pt x="247618" y="202182"/>
                </a:lnTo>
                <a:lnTo>
                  <a:pt x="250158" y="199642"/>
                </a:lnTo>
                <a:lnTo>
                  <a:pt x="257143" y="189482"/>
                </a:lnTo>
                <a:lnTo>
                  <a:pt x="261588" y="184402"/>
                </a:lnTo>
                <a:lnTo>
                  <a:pt x="269208" y="178052"/>
                </a:lnTo>
                <a:lnTo>
                  <a:pt x="276828" y="174242"/>
                </a:lnTo>
                <a:lnTo>
                  <a:pt x="285717" y="169163"/>
                </a:lnTo>
                <a:lnTo>
                  <a:pt x="291432" y="165353"/>
                </a:lnTo>
                <a:lnTo>
                  <a:pt x="261588" y="165353"/>
                </a:lnTo>
                <a:lnTo>
                  <a:pt x="261588" y="125984"/>
                </a:lnTo>
                <a:close/>
              </a:path>
              <a:path w="448309" h="374650">
                <a:moveTo>
                  <a:pt x="365090" y="203452"/>
                </a:moveTo>
                <a:lnTo>
                  <a:pt x="365090" y="240281"/>
                </a:lnTo>
                <a:lnTo>
                  <a:pt x="363820" y="247901"/>
                </a:lnTo>
                <a:lnTo>
                  <a:pt x="361915" y="256790"/>
                </a:lnTo>
                <a:lnTo>
                  <a:pt x="358106" y="266950"/>
                </a:lnTo>
                <a:lnTo>
                  <a:pt x="356836" y="275840"/>
                </a:lnTo>
                <a:lnTo>
                  <a:pt x="356836" y="282190"/>
                </a:lnTo>
                <a:lnTo>
                  <a:pt x="350486" y="286000"/>
                </a:lnTo>
                <a:lnTo>
                  <a:pt x="336516" y="291079"/>
                </a:lnTo>
                <a:lnTo>
                  <a:pt x="329531" y="292349"/>
                </a:lnTo>
                <a:lnTo>
                  <a:pt x="393030" y="292349"/>
                </a:lnTo>
                <a:lnTo>
                  <a:pt x="386680" y="289809"/>
                </a:lnTo>
                <a:lnTo>
                  <a:pt x="379695" y="286000"/>
                </a:lnTo>
                <a:lnTo>
                  <a:pt x="373980" y="283460"/>
                </a:lnTo>
                <a:lnTo>
                  <a:pt x="371440" y="282190"/>
                </a:lnTo>
                <a:lnTo>
                  <a:pt x="372075" y="277110"/>
                </a:lnTo>
                <a:lnTo>
                  <a:pt x="372075" y="273300"/>
                </a:lnTo>
                <a:lnTo>
                  <a:pt x="372710" y="272030"/>
                </a:lnTo>
                <a:lnTo>
                  <a:pt x="375250" y="265680"/>
                </a:lnTo>
                <a:lnTo>
                  <a:pt x="377155" y="260600"/>
                </a:lnTo>
                <a:lnTo>
                  <a:pt x="378425" y="252980"/>
                </a:lnTo>
                <a:lnTo>
                  <a:pt x="379695" y="246631"/>
                </a:lnTo>
                <a:lnTo>
                  <a:pt x="380330" y="240281"/>
                </a:lnTo>
                <a:lnTo>
                  <a:pt x="379695" y="233931"/>
                </a:lnTo>
                <a:lnTo>
                  <a:pt x="379695" y="231391"/>
                </a:lnTo>
                <a:lnTo>
                  <a:pt x="377790" y="221231"/>
                </a:lnTo>
                <a:lnTo>
                  <a:pt x="365090" y="203452"/>
                </a:lnTo>
                <a:close/>
              </a:path>
              <a:path w="448309" h="374650">
                <a:moveTo>
                  <a:pt x="330166" y="227581"/>
                </a:moveTo>
                <a:lnTo>
                  <a:pt x="323181" y="227581"/>
                </a:lnTo>
                <a:lnTo>
                  <a:pt x="320007" y="231391"/>
                </a:lnTo>
                <a:lnTo>
                  <a:pt x="320007" y="259330"/>
                </a:lnTo>
                <a:lnTo>
                  <a:pt x="323181" y="263140"/>
                </a:lnTo>
                <a:lnTo>
                  <a:pt x="342866" y="263140"/>
                </a:lnTo>
                <a:lnTo>
                  <a:pt x="346041" y="259330"/>
                </a:lnTo>
                <a:lnTo>
                  <a:pt x="346041" y="251710"/>
                </a:lnTo>
                <a:lnTo>
                  <a:pt x="342866" y="247901"/>
                </a:lnTo>
                <a:lnTo>
                  <a:pt x="333976" y="247901"/>
                </a:lnTo>
                <a:lnTo>
                  <a:pt x="333976" y="230121"/>
                </a:lnTo>
                <a:lnTo>
                  <a:pt x="330166" y="227581"/>
                </a:lnTo>
                <a:close/>
              </a:path>
              <a:path w="448309" h="374650">
                <a:moveTo>
                  <a:pt x="387950" y="157733"/>
                </a:moveTo>
                <a:lnTo>
                  <a:pt x="342231" y="157733"/>
                </a:lnTo>
                <a:lnTo>
                  <a:pt x="361915" y="162813"/>
                </a:lnTo>
                <a:lnTo>
                  <a:pt x="371440" y="164083"/>
                </a:lnTo>
                <a:lnTo>
                  <a:pt x="385410" y="171702"/>
                </a:lnTo>
                <a:lnTo>
                  <a:pt x="405094" y="189482"/>
                </a:lnTo>
                <a:lnTo>
                  <a:pt x="420334" y="208532"/>
                </a:lnTo>
                <a:lnTo>
                  <a:pt x="429859" y="233931"/>
                </a:lnTo>
                <a:lnTo>
                  <a:pt x="433034" y="259330"/>
                </a:lnTo>
                <a:lnTo>
                  <a:pt x="433034" y="202182"/>
                </a:lnTo>
                <a:lnTo>
                  <a:pt x="431129" y="197102"/>
                </a:lnTo>
                <a:lnTo>
                  <a:pt x="411444" y="174242"/>
                </a:lnTo>
                <a:lnTo>
                  <a:pt x="387950" y="157733"/>
                </a:lnTo>
                <a:close/>
              </a:path>
              <a:path w="448309" h="374650">
                <a:moveTo>
                  <a:pt x="365090" y="203452"/>
                </a:moveTo>
                <a:lnTo>
                  <a:pt x="330801" y="203452"/>
                </a:lnTo>
                <a:lnTo>
                  <a:pt x="343501" y="207262"/>
                </a:lnTo>
                <a:lnTo>
                  <a:pt x="353661" y="213611"/>
                </a:lnTo>
                <a:lnTo>
                  <a:pt x="361280" y="221231"/>
                </a:lnTo>
                <a:lnTo>
                  <a:pt x="364455" y="233931"/>
                </a:lnTo>
                <a:lnTo>
                  <a:pt x="365090" y="240281"/>
                </a:lnTo>
                <a:lnTo>
                  <a:pt x="365090" y="203452"/>
                </a:lnTo>
                <a:close/>
              </a:path>
              <a:path w="448309" h="374650">
                <a:moveTo>
                  <a:pt x="153641" y="205992"/>
                </a:moveTo>
                <a:lnTo>
                  <a:pt x="149196" y="205992"/>
                </a:lnTo>
                <a:lnTo>
                  <a:pt x="146021" y="208532"/>
                </a:lnTo>
                <a:lnTo>
                  <a:pt x="143481" y="208532"/>
                </a:lnTo>
                <a:lnTo>
                  <a:pt x="140941" y="212341"/>
                </a:lnTo>
                <a:lnTo>
                  <a:pt x="138401" y="213611"/>
                </a:lnTo>
                <a:lnTo>
                  <a:pt x="158721" y="213611"/>
                </a:lnTo>
                <a:lnTo>
                  <a:pt x="153641" y="205992"/>
                </a:lnTo>
                <a:close/>
              </a:path>
              <a:path w="448309" h="374650">
                <a:moveTo>
                  <a:pt x="185390" y="172972"/>
                </a:moveTo>
                <a:lnTo>
                  <a:pt x="180945" y="174242"/>
                </a:lnTo>
                <a:lnTo>
                  <a:pt x="178405" y="176782"/>
                </a:lnTo>
                <a:lnTo>
                  <a:pt x="173960" y="181862"/>
                </a:lnTo>
                <a:lnTo>
                  <a:pt x="163800" y="193292"/>
                </a:lnTo>
                <a:lnTo>
                  <a:pt x="163800" y="197102"/>
                </a:lnTo>
                <a:lnTo>
                  <a:pt x="167610" y="200912"/>
                </a:lnTo>
                <a:lnTo>
                  <a:pt x="170150" y="202182"/>
                </a:lnTo>
                <a:lnTo>
                  <a:pt x="173325" y="202182"/>
                </a:lnTo>
                <a:lnTo>
                  <a:pt x="175865" y="200912"/>
                </a:lnTo>
                <a:lnTo>
                  <a:pt x="177135" y="199642"/>
                </a:lnTo>
                <a:lnTo>
                  <a:pt x="180310" y="195832"/>
                </a:lnTo>
                <a:lnTo>
                  <a:pt x="189200" y="185672"/>
                </a:lnTo>
                <a:lnTo>
                  <a:pt x="191740" y="183132"/>
                </a:lnTo>
                <a:lnTo>
                  <a:pt x="191740" y="178052"/>
                </a:lnTo>
                <a:lnTo>
                  <a:pt x="185390" y="172972"/>
                </a:lnTo>
                <a:close/>
              </a:path>
              <a:path w="448309" h="374650">
                <a:moveTo>
                  <a:pt x="215869" y="138683"/>
                </a:moveTo>
                <a:lnTo>
                  <a:pt x="211424" y="138683"/>
                </a:lnTo>
                <a:lnTo>
                  <a:pt x="205074" y="145033"/>
                </a:lnTo>
                <a:lnTo>
                  <a:pt x="201265" y="150113"/>
                </a:lnTo>
                <a:lnTo>
                  <a:pt x="196820" y="155193"/>
                </a:lnTo>
                <a:lnTo>
                  <a:pt x="194280" y="157733"/>
                </a:lnTo>
                <a:lnTo>
                  <a:pt x="194280" y="162813"/>
                </a:lnTo>
                <a:lnTo>
                  <a:pt x="198090" y="165353"/>
                </a:lnTo>
                <a:lnTo>
                  <a:pt x="200630" y="166623"/>
                </a:lnTo>
                <a:lnTo>
                  <a:pt x="205074" y="166623"/>
                </a:lnTo>
                <a:lnTo>
                  <a:pt x="208249" y="164083"/>
                </a:lnTo>
                <a:lnTo>
                  <a:pt x="213329" y="159003"/>
                </a:lnTo>
                <a:lnTo>
                  <a:pt x="219679" y="151383"/>
                </a:lnTo>
                <a:lnTo>
                  <a:pt x="221584" y="148843"/>
                </a:lnTo>
                <a:lnTo>
                  <a:pt x="221584" y="143763"/>
                </a:lnTo>
                <a:lnTo>
                  <a:pt x="219044" y="139953"/>
                </a:lnTo>
                <a:lnTo>
                  <a:pt x="215869" y="138683"/>
                </a:lnTo>
                <a:close/>
              </a:path>
              <a:path w="448309" h="374650">
                <a:moveTo>
                  <a:pt x="342231" y="143763"/>
                </a:moveTo>
                <a:lnTo>
                  <a:pt x="331436" y="143763"/>
                </a:lnTo>
                <a:lnTo>
                  <a:pt x="312387" y="145033"/>
                </a:lnTo>
                <a:lnTo>
                  <a:pt x="294607" y="148843"/>
                </a:lnTo>
                <a:lnTo>
                  <a:pt x="277463" y="156463"/>
                </a:lnTo>
                <a:lnTo>
                  <a:pt x="261588" y="165353"/>
                </a:lnTo>
                <a:lnTo>
                  <a:pt x="291432" y="165353"/>
                </a:lnTo>
                <a:lnTo>
                  <a:pt x="294607" y="164083"/>
                </a:lnTo>
                <a:lnTo>
                  <a:pt x="303497" y="161543"/>
                </a:lnTo>
                <a:lnTo>
                  <a:pt x="308577" y="159003"/>
                </a:lnTo>
                <a:lnTo>
                  <a:pt x="323181" y="157733"/>
                </a:lnTo>
                <a:lnTo>
                  <a:pt x="387950" y="157733"/>
                </a:lnTo>
                <a:lnTo>
                  <a:pt x="386045" y="156463"/>
                </a:lnTo>
                <a:lnTo>
                  <a:pt x="386045" y="150113"/>
                </a:lnTo>
                <a:lnTo>
                  <a:pt x="371440" y="150113"/>
                </a:lnTo>
                <a:lnTo>
                  <a:pt x="352391" y="145033"/>
                </a:lnTo>
                <a:lnTo>
                  <a:pt x="342231" y="143763"/>
                </a:lnTo>
                <a:close/>
              </a:path>
              <a:path w="448309" h="374650">
                <a:moveTo>
                  <a:pt x="380965" y="257"/>
                </a:moveTo>
                <a:lnTo>
                  <a:pt x="375885" y="257"/>
                </a:lnTo>
                <a:lnTo>
                  <a:pt x="371440" y="2797"/>
                </a:lnTo>
                <a:lnTo>
                  <a:pt x="371440" y="150113"/>
                </a:lnTo>
                <a:lnTo>
                  <a:pt x="386045" y="150113"/>
                </a:lnTo>
                <a:lnTo>
                  <a:pt x="386045" y="5337"/>
                </a:lnTo>
                <a:lnTo>
                  <a:pt x="380965" y="257"/>
                </a:lnTo>
                <a:close/>
              </a:path>
              <a:path w="448309" h="374650">
                <a:moveTo>
                  <a:pt x="279368" y="110744"/>
                </a:moveTo>
                <a:lnTo>
                  <a:pt x="274923" y="112014"/>
                </a:lnTo>
                <a:lnTo>
                  <a:pt x="273018" y="117094"/>
                </a:lnTo>
                <a:lnTo>
                  <a:pt x="271113" y="119634"/>
                </a:lnTo>
                <a:lnTo>
                  <a:pt x="272383" y="124714"/>
                </a:lnTo>
                <a:lnTo>
                  <a:pt x="280003" y="127254"/>
                </a:lnTo>
                <a:lnTo>
                  <a:pt x="283177" y="131063"/>
                </a:lnTo>
                <a:lnTo>
                  <a:pt x="286352" y="136143"/>
                </a:lnTo>
                <a:lnTo>
                  <a:pt x="287622" y="138683"/>
                </a:lnTo>
                <a:lnTo>
                  <a:pt x="295877" y="138683"/>
                </a:lnTo>
                <a:lnTo>
                  <a:pt x="299687" y="136143"/>
                </a:lnTo>
                <a:lnTo>
                  <a:pt x="300322" y="131063"/>
                </a:lnTo>
                <a:lnTo>
                  <a:pt x="298417" y="127254"/>
                </a:lnTo>
                <a:lnTo>
                  <a:pt x="293972" y="119634"/>
                </a:lnTo>
                <a:lnTo>
                  <a:pt x="288257" y="115824"/>
                </a:lnTo>
                <a:lnTo>
                  <a:pt x="282542" y="113284"/>
                </a:lnTo>
                <a:lnTo>
                  <a:pt x="279368" y="110744"/>
                </a:lnTo>
                <a:close/>
              </a:path>
              <a:path w="448309" h="374650">
                <a:moveTo>
                  <a:pt x="247618" y="49786"/>
                </a:moveTo>
                <a:lnTo>
                  <a:pt x="247618" y="112014"/>
                </a:lnTo>
                <a:lnTo>
                  <a:pt x="242538" y="113284"/>
                </a:lnTo>
                <a:lnTo>
                  <a:pt x="236824" y="117094"/>
                </a:lnTo>
                <a:lnTo>
                  <a:pt x="227934" y="123444"/>
                </a:lnTo>
                <a:lnTo>
                  <a:pt x="227299" y="125984"/>
                </a:lnTo>
                <a:lnTo>
                  <a:pt x="229839" y="131063"/>
                </a:lnTo>
                <a:lnTo>
                  <a:pt x="231109" y="132333"/>
                </a:lnTo>
                <a:lnTo>
                  <a:pt x="239999" y="132333"/>
                </a:lnTo>
                <a:lnTo>
                  <a:pt x="242538" y="131063"/>
                </a:lnTo>
                <a:lnTo>
                  <a:pt x="245078" y="127254"/>
                </a:lnTo>
                <a:lnTo>
                  <a:pt x="247618" y="125984"/>
                </a:lnTo>
                <a:lnTo>
                  <a:pt x="261588" y="125984"/>
                </a:lnTo>
                <a:lnTo>
                  <a:pt x="261588" y="66295"/>
                </a:lnTo>
                <a:lnTo>
                  <a:pt x="262223" y="66295"/>
                </a:lnTo>
                <a:lnTo>
                  <a:pt x="292702" y="53595"/>
                </a:lnTo>
                <a:lnTo>
                  <a:pt x="254603" y="53595"/>
                </a:lnTo>
                <a:lnTo>
                  <a:pt x="247618" y="49786"/>
                </a:lnTo>
                <a:close/>
              </a:path>
              <a:path w="448309" h="374650">
                <a:moveTo>
                  <a:pt x="175230" y="18036"/>
                </a:moveTo>
                <a:lnTo>
                  <a:pt x="138401" y="18036"/>
                </a:lnTo>
                <a:lnTo>
                  <a:pt x="247618" y="63755"/>
                </a:lnTo>
                <a:lnTo>
                  <a:pt x="247618" y="49786"/>
                </a:lnTo>
                <a:lnTo>
                  <a:pt x="175230" y="18036"/>
                </a:lnTo>
                <a:close/>
              </a:path>
              <a:path w="448309" h="374650">
                <a:moveTo>
                  <a:pt x="371440" y="2797"/>
                </a:moveTo>
                <a:lnTo>
                  <a:pt x="254603" y="53595"/>
                </a:lnTo>
                <a:lnTo>
                  <a:pt x="292702" y="53595"/>
                </a:lnTo>
                <a:lnTo>
                  <a:pt x="371440" y="19306"/>
                </a:lnTo>
                <a:lnTo>
                  <a:pt x="371440" y="2797"/>
                </a:lnTo>
                <a:close/>
              </a:path>
            </a:pathLst>
          </a:custGeom>
          <a:solidFill>
            <a:srgbClr val="785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393440" y="21950"/>
            <a:ext cx="16687800" cy="10824845"/>
          </a:xfrm>
          <a:custGeom>
            <a:avLst/>
            <a:gdLst/>
            <a:ahLst/>
            <a:cxnLst/>
            <a:rect l="l" t="t" r="r" b="b"/>
            <a:pathLst>
              <a:path w="16687800" h="10824845">
                <a:moveTo>
                  <a:pt x="16687292" y="274"/>
                </a:moveTo>
                <a:lnTo>
                  <a:pt x="-85" y="274"/>
                </a:lnTo>
                <a:lnTo>
                  <a:pt x="-85" y="10824845"/>
                </a:lnTo>
                <a:lnTo>
                  <a:pt x="16687292" y="10824845"/>
                </a:lnTo>
                <a:lnTo>
                  <a:pt x="16687292" y="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15291" y="894057"/>
            <a:ext cx="170175" cy="17017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4268089" y="1896062"/>
            <a:ext cx="1175385" cy="410845"/>
          </a:xfrm>
          <a:custGeom>
            <a:avLst/>
            <a:gdLst/>
            <a:ahLst/>
            <a:cxnLst/>
            <a:rect l="l" t="t" r="r" b="b"/>
            <a:pathLst>
              <a:path w="1175384" h="410844">
                <a:moveTo>
                  <a:pt x="0" y="410834"/>
                </a:moveTo>
                <a:lnTo>
                  <a:pt x="410834" y="410834"/>
                </a:lnTo>
                <a:lnTo>
                  <a:pt x="410834" y="0"/>
                </a:lnTo>
                <a:lnTo>
                  <a:pt x="0" y="0"/>
                </a:lnTo>
                <a:lnTo>
                  <a:pt x="0" y="410834"/>
                </a:lnTo>
                <a:close/>
              </a:path>
              <a:path w="1175384" h="410844">
                <a:moveTo>
                  <a:pt x="486397" y="410834"/>
                </a:moveTo>
                <a:lnTo>
                  <a:pt x="1175355" y="410834"/>
                </a:lnTo>
                <a:lnTo>
                  <a:pt x="1175355" y="0"/>
                </a:lnTo>
                <a:lnTo>
                  <a:pt x="486397" y="0"/>
                </a:lnTo>
                <a:lnTo>
                  <a:pt x="486397" y="410834"/>
                </a:lnTo>
                <a:close/>
              </a:path>
            </a:pathLst>
          </a:custGeom>
          <a:ln w="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095875" y="2799440"/>
            <a:ext cx="28575" cy="700405"/>
          </a:xfrm>
          <a:custGeom>
            <a:avLst/>
            <a:gdLst/>
            <a:ahLst/>
            <a:cxnLst/>
            <a:rect l="l" t="t" r="r" b="b"/>
            <a:pathLst>
              <a:path w="28575" h="700404">
                <a:moveTo>
                  <a:pt x="0" y="700404"/>
                </a:moveTo>
                <a:lnTo>
                  <a:pt x="28575" y="700404"/>
                </a:lnTo>
                <a:lnTo>
                  <a:pt x="28575" y="0"/>
                </a:lnTo>
                <a:lnTo>
                  <a:pt x="0" y="0"/>
                </a:lnTo>
                <a:lnTo>
                  <a:pt x="0" y="700404"/>
                </a:lnTo>
                <a:close/>
              </a:path>
            </a:pathLst>
          </a:custGeom>
          <a:solidFill>
            <a:srgbClr val="393939">
              <a:alpha val="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908425" y="2768325"/>
            <a:ext cx="1187450" cy="732155"/>
          </a:xfrm>
          <a:custGeom>
            <a:avLst/>
            <a:gdLst/>
            <a:ahLst/>
            <a:cxnLst/>
            <a:rect l="l" t="t" r="r" b="b"/>
            <a:pathLst>
              <a:path w="1187450" h="732154">
                <a:moveTo>
                  <a:pt x="-98" y="732341"/>
                </a:moveTo>
                <a:lnTo>
                  <a:pt x="1187321" y="732341"/>
                </a:lnTo>
                <a:lnTo>
                  <a:pt x="1187321" y="204"/>
                </a:lnTo>
                <a:lnTo>
                  <a:pt x="-98" y="204"/>
                </a:lnTo>
                <a:lnTo>
                  <a:pt x="-98" y="732341"/>
                </a:lnTo>
                <a:close/>
              </a:path>
            </a:pathLst>
          </a:custGeom>
          <a:ln w="6764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379680" y="3884832"/>
            <a:ext cx="11108055" cy="494030"/>
          </a:xfrm>
          <a:custGeom>
            <a:avLst/>
            <a:gdLst/>
            <a:ahLst/>
            <a:cxnLst/>
            <a:rect l="l" t="t" r="r" b="b"/>
            <a:pathLst>
              <a:path w="11108055" h="494029">
                <a:moveTo>
                  <a:pt x="744194" y="13970"/>
                </a:moveTo>
                <a:lnTo>
                  <a:pt x="0" y="13970"/>
                </a:lnTo>
                <a:lnTo>
                  <a:pt x="0" y="460362"/>
                </a:lnTo>
                <a:lnTo>
                  <a:pt x="744194" y="460362"/>
                </a:lnTo>
                <a:lnTo>
                  <a:pt x="744194" y="13970"/>
                </a:lnTo>
                <a:close/>
              </a:path>
              <a:path w="11108055" h="494029">
                <a:moveTo>
                  <a:pt x="1683969" y="13970"/>
                </a:moveTo>
                <a:lnTo>
                  <a:pt x="939774" y="13970"/>
                </a:lnTo>
                <a:lnTo>
                  <a:pt x="939774" y="460362"/>
                </a:lnTo>
                <a:lnTo>
                  <a:pt x="1683969" y="460362"/>
                </a:lnTo>
                <a:lnTo>
                  <a:pt x="1683969" y="13970"/>
                </a:lnTo>
                <a:close/>
              </a:path>
              <a:path w="11108055" h="494029">
                <a:moveTo>
                  <a:pt x="2908223" y="47625"/>
                </a:moveTo>
                <a:lnTo>
                  <a:pt x="2164029" y="47625"/>
                </a:lnTo>
                <a:lnTo>
                  <a:pt x="2164029" y="494017"/>
                </a:lnTo>
                <a:lnTo>
                  <a:pt x="2908223" y="494017"/>
                </a:lnTo>
                <a:lnTo>
                  <a:pt x="2908223" y="47625"/>
                </a:lnTo>
                <a:close/>
              </a:path>
              <a:path w="11108055" h="494029">
                <a:moveTo>
                  <a:pt x="3966743" y="47625"/>
                </a:moveTo>
                <a:lnTo>
                  <a:pt x="3222536" y="47625"/>
                </a:lnTo>
                <a:lnTo>
                  <a:pt x="3222536" y="494017"/>
                </a:lnTo>
                <a:lnTo>
                  <a:pt x="3966743" y="494017"/>
                </a:lnTo>
                <a:lnTo>
                  <a:pt x="3966743" y="47625"/>
                </a:lnTo>
                <a:close/>
              </a:path>
              <a:path w="11108055" h="494029">
                <a:moveTo>
                  <a:pt x="5324970" y="21590"/>
                </a:moveTo>
                <a:lnTo>
                  <a:pt x="4580775" y="21590"/>
                </a:lnTo>
                <a:lnTo>
                  <a:pt x="4580775" y="467982"/>
                </a:lnTo>
                <a:lnTo>
                  <a:pt x="5324970" y="467982"/>
                </a:lnTo>
                <a:lnTo>
                  <a:pt x="5324970" y="21590"/>
                </a:lnTo>
                <a:close/>
              </a:path>
              <a:path w="11108055" h="494029">
                <a:moveTo>
                  <a:pt x="6520650" y="21590"/>
                </a:moveTo>
                <a:lnTo>
                  <a:pt x="5776442" y="21590"/>
                </a:lnTo>
                <a:lnTo>
                  <a:pt x="5776442" y="467982"/>
                </a:lnTo>
                <a:lnTo>
                  <a:pt x="6520650" y="467982"/>
                </a:lnTo>
                <a:lnTo>
                  <a:pt x="6520650" y="21590"/>
                </a:lnTo>
                <a:close/>
              </a:path>
              <a:path w="11108055" h="494029">
                <a:moveTo>
                  <a:pt x="7766482" y="21590"/>
                </a:moveTo>
                <a:lnTo>
                  <a:pt x="7022287" y="21590"/>
                </a:lnTo>
                <a:lnTo>
                  <a:pt x="7022287" y="467982"/>
                </a:lnTo>
                <a:lnTo>
                  <a:pt x="7766482" y="467982"/>
                </a:lnTo>
                <a:lnTo>
                  <a:pt x="7766482" y="21590"/>
                </a:lnTo>
                <a:close/>
              </a:path>
              <a:path w="11108055" h="494029">
                <a:moveTo>
                  <a:pt x="8779916" y="20955"/>
                </a:moveTo>
                <a:lnTo>
                  <a:pt x="8035722" y="20955"/>
                </a:lnTo>
                <a:lnTo>
                  <a:pt x="8035722" y="467347"/>
                </a:lnTo>
                <a:lnTo>
                  <a:pt x="8779916" y="467347"/>
                </a:lnTo>
                <a:lnTo>
                  <a:pt x="8779916" y="20955"/>
                </a:lnTo>
                <a:close/>
              </a:path>
              <a:path w="11108055" h="494029">
                <a:moveTo>
                  <a:pt x="10203561" y="0"/>
                </a:moveTo>
                <a:lnTo>
                  <a:pt x="9459354" y="0"/>
                </a:lnTo>
                <a:lnTo>
                  <a:pt x="9459354" y="446405"/>
                </a:lnTo>
                <a:lnTo>
                  <a:pt x="10203561" y="446405"/>
                </a:lnTo>
                <a:lnTo>
                  <a:pt x="10203561" y="0"/>
                </a:lnTo>
                <a:close/>
              </a:path>
              <a:path w="11108055" h="494029">
                <a:moveTo>
                  <a:pt x="11107776" y="0"/>
                </a:moveTo>
                <a:lnTo>
                  <a:pt x="10363568" y="0"/>
                </a:lnTo>
                <a:lnTo>
                  <a:pt x="10363568" y="446405"/>
                </a:lnTo>
                <a:lnTo>
                  <a:pt x="11107776" y="446405"/>
                </a:lnTo>
                <a:lnTo>
                  <a:pt x="11107776" y="0"/>
                </a:lnTo>
                <a:close/>
              </a:path>
            </a:pathLst>
          </a:custGeom>
          <a:solidFill>
            <a:srgbClr val="E0B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191720" y="6003777"/>
            <a:ext cx="11337290" cy="913765"/>
          </a:xfrm>
          <a:custGeom>
            <a:avLst/>
            <a:gdLst/>
            <a:ahLst/>
            <a:cxnLst/>
            <a:rect l="l" t="t" r="r" b="b"/>
            <a:pathLst>
              <a:path w="11337290" h="913765">
                <a:moveTo>
                  <a:pt x="744207" y="0"/>
                </a:moveTo>
                <a:lnTo>
                  <a:pt x="0" y="0"/>
                </a:lnTo>
                <a:lnTo>
                  <a:pt x="0" y="446392"/>
                </a:lnTo>
                <a:lnTo>
                  <a:pt x="744207" y="446392"/>
                </a:lnTo>
                <a:lnTo>
                  <a:pt x="744207" y="0"/>
                </a:lnTo>
                <a:close/>
              </a:path>
              <a:path w="11337290" h="913765">
                <a:moveTo>
                  <a:pt x="1366481" y="467347"/>
                </a:moveTo>
                <a:lnTo>
                  <a:pt x="622287" y="467347"/>
                </a:lnTo>
                <a:lnTo>
                  <a:pt x="622287" y="913739"/>
                </a:lnTo>
                <a:lnTo>
                  <a:pt x="1366481" y="913739"/>
                </a:lnTo>
                <a:lnTo>
                  <a:pt x="1366481" y="467347"/>
                </a:lnTo>
                <a:close/>
              </a:path>
              <a:path w="11337290" h="913765">
                <a:moveTo>
                  <a:pt x="1986229" y="4445"/>
                </a:moveTo>
                <a:lnTo>
                  <a:pt x="1242034" y="4445"/>
                </a:lnTo>
                <a:lnTo>
                  <a:pt x="1242034" y="450837"/>
                </a:lnTo>
                <a:lnTo>
                  <a:pt x="1986229" y="450837"/>
                </a:lnTo>
                <a:lnTo>
                  <a:pt x="1986229" y="4445"/>
                </a:lnTo>
                <a:close/>
              </a:path>
              <a:path w="11337290" h="913765">
                <a:moveTo>
                  <a:pt x="3086023" y="227330"/>
                </a:moveTo>
                <a:lnTo>
                  <a:pt x="2341829" y="227330"/>
                </a:lnTo>
                <a:lnTo>
                  <a:pt x="2341829" y="673722"/>
                </a:lnTo>
                <a:lnTo>
                  <a:pt x="3086023" y="673722"/>
                </a:lnTo>
                <a:lnTo>
                  <a:pt x="3086023" y="227330"/>
                </a:lnTo>
                <a:close/>
              </a:path>
              <a:path w="11337290" h="913765">
                <a:moveTo>
                  <a:pt x="4195343" y="233680"/>
                </a:moveTo>
                <a:lnTo>
                  <a:pt x="3451136" y="233680"/>
                </a:lnTo>
                <a:lnTo>
                  <a:pt x="3451136" y="680072"/>
                </a:lnTo>
                <a:lnTo>
                  <a:pt x="4195343" y="680072"/>
                </a:lnTo>
                <a:lnTo>
                  <a:pt x="4195343" y="233680"/>
                </a:lnTo>
                <a:close/>
              </a:path>
              <a:path w="11337290" h="913765">
                <a:moveTo>
                  <a:pt x="5512930" y="207645"/>
                </a:moveTo>
                <a:lnTo>
                  <a:pt x="4768735" y="207645"/>
                </a:lnTo>
                <a:lnTo>
                  <a:pt x="4768735" y="654037"/>
                </a:lnTo>
                <a:lnTo>
                  <a:pt x="5512930" y="654037"/>
                </a:lnTo>
                <a:lnTo>
                  <a:pt x="5512930" y="207645"/>
                </a:lnTo>
                <a:close/>
              </a:path>
              <a:path w="11337290" h="913765">
                <a:moveTo>
                  <a:pt x="6734010" y="189865"/>
                </a:moveTo>
                <a:lnTo>
                  <a:pt x="5989802" y="189865"/>
                </a:lnTo>
                <a:lnTo>
                  <a:pt x="5989802" y="636257"/>
                </a:lnTo>
                <a:lnTo>
                  <a:pt x="6734010" y="636257"/>
                </a:lnTo>
                <a:lnTo>
                  <a:pt x="6734010" y="189865"/>
                </a:lnTo>
                <a:close/>
              </a:path>
              <a:path w="11337290" h="913765">
                <a:moveTo>
                  <a:pt x="7981112" y="189865"/>
                </a:moveTo>
                <a:lnTo>
                  <a:pt x="7236917" y="189865"/>
                </a:lnTo>
                <a:lnTo>
                  <a:pt x="7236917" y="636257"/>
                </a:lnTo>
                <a:lnTo>
                  <a:pt x="7981112" y="636257"/>
                </a:lnTo>
                <a:lnTo>
                  <a:pt x="7981112" y="189865"/>
                </a:lnTo>
                <a:close/>
              </a:path>
              <a:path w="11337290" h="913765">
                <a:moveTo>
                  <a:pt x="8985021" y="185420"/>
                </a:moveTo>
                <a:lnTo>
                  <a:pt x="8240827" y="185420"/>
                </a:lnTo>
                <a:lnTo>
                  <a:pt x="8240827" y="631812"/>
                </a:lnTo>
                <a:lnTo>
                  <a:pt x="8985021" y="631812"/>
                </a:lnTo>
                <a:lnTo>
                  <a:pt x="8985021" y="185420"/>
                </a:lnTo>
                <a:close/>
              </a:path>
              <a:path w="11337290" h="913765">
                <a:moveTo>
                  <a:pt x="10391521" y="185420"/>
                </a:moveTo>
                <a:lnTo>
                  <a:pt x="9647314" y="185420"/>
                </a:lnTo>
                <a:lnTo>
                  <a:pt x="9647314" y="631812"/>
                </a:lnTo>
                <a:lnTo>
                  <a:pt x="10391521" y="631812"/>
                </a:lnTo>
                <a:lnTo>
                  <a:pt x="10391521" y="185420"/>
                </a:lnTo>
                <a:close/>
              </a:path>
              <a:path w="11337290" h="913765">
                <a:moveTo>
                  <a:pt x="11337011" y="185420"/>
                </a:moveTo>
                <a:lnTo>
                  <a:pt x="10592803" y="185420"/>
                </a:lnTo>
                <a:lnTo>
                  <a:pt x="10592803" y="631812"/>
                </a:lnTo>
                <a:lnTo>
                  <a:pt x="11337011" y="631812"/>
                </a:lnTo>
                <a:lnTo>
                  <a:pt x="11337011" y="185420"/>
                </a:lnTo>
                <a:close/>
              </a:path>
            </a:pathLst>
          </a:custGeom>
          <a:solidFill>
            <a:srgbClr val="FFD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250140" y="7186121"/>
            <a:ext cx="11273155" cy="494665"/>
          </a:xfrm>
          <a:custGeom>
            <a:avLst/>
            <a:gdLst/>
            <a:ahLst/>
            <a:cxnLst/>
            <a:rect l="l" t="t" r="r" b="b"/>
            <a:pathLst>
              <a:path w="11273155" h="494665">
                <a:moveTo>
                  <a:pt x="744207" y="48260"/>
                </a:moveTo>
                <a:lnTo>
                  <a:pt x="0" y="48260"/>
                </a:lnTo>
                <a:lnTo>
                  <a:pt x="0" y="494652"/>
                </a:lnTo>
                <a:lnTo>
                  <a:pt x="744207" y="494652"/>
                </a:lnTo>
                <a:lnTo>
                  <a:pt x="744207" y="48260"/>
                </a:lnTo>
                <a:close/>
              </a:path>
              <a:path w="11273155" h="494665">
                <a:moveTo>
                  <a:pt x="1896059" y="46990"/>
                </a:moveTo>
                <a:lnTo>
                  <a:pt x="1151864" y="46990"/>
                </a:lnTo>
                <a:lnTo>
                  <a:pt x="1151864" y="493382"/>
                </a:lnTo>
                <a:lnTo>
                  <a:pt x="1896059" y="493382"/>
                </a:lnTo>
                <a:lnTo>
                  <a:pt x="1896059" y="46990"/>
                </a:lnTo>
                <a:close/>
              </a:path>
              <a:path w="11273155" h="494665">
                <a:moveTo>
                  <a:pt x="3072688" y="41275"/>
                </a:moveTo>
                <a:lnTo>
                  <a:pt x="2328481" y="41275"/>
                </a:lnTo>
                <a:lnTo>
                  <a:pt x="2328481" y="487667"/>
                </a:lnTo>
                <a:lnTo>
                  <a:pt x="3072688" y="487667"/>
                </a:lnTo>
                <a:lnTo>
                  <a:pt x="3072688" y="41275"/>
                </a:lnTo>
                <a:close/>
              </a:path>
              <a:path w="11273155" h="494665">
                <a:moveTo>
                  <a:pt x="4078503" y="17780"/>
                </a:moveTo>
                <a:lnTo>
                  <a:pt x="3334296" y="17780"/>
                </a:lnTo>
                <a:lnTo>
                  <a:pt x="3334296" y="464172"/>
                </a:lnTo>
                <a:lnTo>
                  <a:pt x="4078503" y="464172"/>
                </a:lnTo>
                <a:lnTo>
                  <a:pt x="4078503" y="17780"/>
                </a:lnTo>
                <a:close/>
              </a:path>
              <a:path w="11273155" h="494665">
                <a:moveTo>
                  <a:pt x="5438635" y="17780"/>
                </a:moveTo>
                <a:lnTo>
                  <a:pt x="4694440" y="17780"/>
                </a:lnTo>
                <a:lnTo>
                  <a:pt x="4694440" y="464172"/>
                </a:lnTo>
                <a:lnTo>
                  <a:pt x="5438635" y="464172"/>
                </a:lnTo>
                <a:lnTo>
                  <a:pt x="5438635" y="17780"/>
                </a:lnTo>
                <a:close/>
              </a:path>
              <a:path w="11273155" h="494665">
                <a:moveTo>
                  <a:pt x="6647015" y="11430"/>
                </a:moveTo>
                <a:lnTo>
                  <a:pt x="5902807" y="11430"/>
                </a:lnTo>
                <a:lnTo>
                  <a:pt x="5902807" y="457822"/>
                </a:lnTo>
                <a:lnTo>
                  <a:pt x="6647015" y="457822"/>
                </a:lnTo>
                <a:lnTo>
                  <a:pt x="6647015" y="11430"/>
                </a:lnTo>
                <a:close/>
              </a:path>
              <a:path w="11273155" h="494665">
                <a:moveTo>
                  <a:pt x="7937297" y="17780"/>
                </a:moveTo>
                <a:lnTo>
                  <a:pt x="7193102" y="17780"/>
                </a:lnTo>
                <a:lnTo>
                  <a:pt x="7193102" y="464172"/>
                </a:lnTo>
                <a:lnTo>
                  <a:pt x="7937297" y="464172"/>
                </a:lnTo>
                <a:lnTo>
                  <a:pt x="7937297" y="17780"/>
                </a:lnTo>
                <a:close/>
              </a:path>
              <a:path w="11273155" h="494665">
                <a:moveTo>
                  <a:pt x="10356583" y="2540"/>
                </a:moveTo>
                <a:lnTo>
                  <a:pt x="9612389" y="2540"/>
                </a:lnTo>
                <a:lnTo>
                  <a:pt x="9612389" y="448932"/>
                </a:lnTo>
                <a:lnTo>
                  <a:pt x="10356583" y="448932"/>
                </a:lnTo>
                <a:lnTo>
                  <a:pt x="10356583" y="2540"/>
                </a:lnTo>
                <a:close/>
              </a:path>
              <a:path w="11273155" h="494665">
                <a:moveTo>
                  <a:pt x="11272876" y="0"/>
                </a:moveTo>
                <a:lnTo>
                  <a:pt x="10528668" y="0"/>
                </a:lnTo>
                <a:lnTo>
                  <a:pt x="10528668" y="446392"/>
                </a:lnTo>
                <a:lnTo>
                  <a:pt x="11272876" y="446392"/>
                </a:lnTo>
                <a:lnTo>
                  <a:pt x="11272876" y="0"/>
                </a:lnTo>
                <a:close/>
              </a:path>
            </a:pathLst>
          </a:custGeom>
          <a:solidFill>
            <a:srgbClr val="C6F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598941" y="9100596"/>
            <a:ext cx="8557895" cy="510540"/>
          </a:xfrm>
          <a:custGeom>
            <a:avLst/>
            <a:gdLst/>
            <a:ahLst/>
            <a:cxnLst/>
            <a:rect l="l" t="t" r="r" b="b"/>
            <a:pathLst>
              <a:path w="8557894" h="510540">
                <a:moveTo>
                  <a:pt x="744207" y="0"/>
                </a:moveTo>
                <a:lnTo>
                  <a:pt x="0" y="0"/>
                </a:lnTo>
                <a:lnTo>
                  <a:pt x="0" y="447027"/>
                </a:lnTo>
                <a:lnTo>
                  <a:pt x="744207" y="447027"/>
                </a:lnTo>
                <a:lnTo>
                  <a:pt x="744207" y="0"/>
                </a:lnTo>
                <a:close/>
              </a:path>
              <a:path w="8557894" h="510540">
                <a:moveTo>
                  <a:pt x="1746846" y="0"/>
                </a:moveTo>
                <a:lnTo>
                  <a:pt x="1002639" y="0"/>
                </a:lnTo>
                <a:lnTo>
                  <a:pt x="1002639" y="447027"/>
                </a:lnTo>
                <a:lnTo>
                  <a:pt x="1746846" y="447027"/>
                </a:lnTo>
                <a:lnTo>
                  <a:pt x="1746846" y="0"/>
                </a:lnTo>
                <a:close/>
              </a:path>
              <a:path w="8557894" h="510540">
                <a:moveTo>
                  <a:pt x="3676561" y="6350"/>
                </a:moveTo>
                <a:lnTo>
                  <a:pt x="2932366" y="6350"/>
                </a:lnTo>
                <a:lnTo>
                  <a:pt x="2932366" y="453377"/>
                </a:lnTo>
                <a:lnTo>
                  <a:pt x="3676561" y="453377"/>
                </a:lnTo>
                <a:lnTo>
                  <a:pt x="3676561" y="6350"/>
                </a:lnTo>
                <a:close/>
              </a:path>
              <a:path w="8557894" h="510540">
                <a:moveTo>
                  <a:pt x="6036157" y="31750"/>
                </a:moveTo>
                <a:lnTo>
                  <a:pt x="5291963" y="31750"/>
                </a:lnTo>
                <a:lnTo>
                  <a:pt x="5291963" y="478777"/>
                </a:lnTo>
                <a:lnTo>
                  <a:pt x="6036157" y="478777"/>
                </a:lnTo>
                <a:lnTo>
                  <a:pt x="6036157" y="31750"/>
                </a:lnTo>
                <a:close/>
              </a:path>
              <a:path w="8557894" h="510540">
                <a:moveTo>
                  <a:pt x="8557679" y="63500"/>
                </a:moveTo>
                <a:lnTo>
                  <a:pt x="7813484" y="63500"/>
                </a:lnTo>
                <a:lnTo>
                  <a:pt x="7813484" y="510527"/>
                </a:lnTo>
                <a:lnTo>
                  <a:pt x="8557679" y="510527"/>
                </a:lnTo>
                <a:lnTo>
                  <a:pt x="8557679" y="63500"/>
                </a:lnTo>
                <a:close/>
              </a:path>
            </a:pathLst>
          </a:custGeom>
          <a:solidFill>
            <a:srgbClr val="FBF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0845" y="2753798"/>
            <a:ext cx="207258" cy="214878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7319010" y="9100545"/>
            <a:ext cx="744220" cy="447040"/>
          </a:xfrm>
          <a:custGeom>
            <a:avLst/>
            <a:gdLst/>
            <a:ahLst/>
            <a:cxnLst/>
            <a:rect l="l" t="t" r="r" b="b"/>
            <a:pathLst>
              <a:path w="744220" h="447040">
                <a:moveTo>
                  <a:pt x="744016" y="44"/>
                </a:moveTo>
                <a:lnTo>
                  <a:pt x="-184" y="44"/>
                </a:lnTo>
                <a:lnTo>
                  <a:pt x="-184" y="447073"/>
                </a:lnTo>
                <a:lnTo>
                  <a:pt x="744016" y="447073"/>
                </a:lnTo>
                <a:lnTo>
                  <a:pt x="744016" y="44"/>
                </a:lnTo>
                <a:close/>
              </a:path>
            </a:pathLst>
          </a:custGeom>
          <a:solidFill>
            <a:srgbClr val="FBF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725640" y="2759894"/>
            <a:ext cx="219450" cy="21945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6226810" y="9068795"/>
            <a:ext cx="744220" cy="447040"/>
          </a:xfrm>
          <a:custGeom>
            <a:avLst/>
            <a:gdLst/>
            <a:ahLst/>
            <a:cxnLst/>
            <a:rect l="l" t="t" r="r" b="b"/>
            <a:pathLst>
              <a:path w="744220" h="447040">
                <a:moveTo>
                  <a:pt x="744043" y="45"/>
                </a:moveTo>
                <a:lnTo>
                  <a:pt x="-157" y="45"/>
                </a:lnTo>
                <a:lnTo>
                  <a:pt x="-157" y="447074"/>
                </a:lnTo>
                <a:lnTo>
                  <a:pt x="744043" y="447074"/>
                </a:lnTo>
                <a:lnTo>
                  <a:pt x="744043" y="45"/>
                </a:lnTo>
                <a:close/>
              </a:path>
            </a:pathLst>
          </a:custGeom>
          <a:solidFill>
            <a:srgbClr val="FBF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4751050" y="453750"/>
            <a:ext cx="688975" cy="410845"/>
          </a:xfrm>
          <a:custGeom>
            <a:avLst/>
            <a:gdLst/>
            <a:ahLst/>
            <a:cxnLst/>
            <a:rect l="l" t="t" r="r" b="b"/>
            <a:pathLst>
              <a:path w="688975" h="410844">
                <a:moveTo>
                  <a:pt x="-372" y="411097"/>
                </a:moveTo>
                <a:lnTo>
                  <a:pt x="688584" y="411097"/>
                </a:lnTo>
                <a:lnTo>
                  <a:pt x="688584" y="263"/>
                </a:lnTo>
                <a:lnTo>
                  <a:pt x="-372" y="263"/>
                </a:lnTo>
                <a:lnTo>
                  <a:pt x="-372" y="411097"/>
                </a:lnTo>
                <a:close/>
              </a:path>
            </a:pathLst>
          </a:custGeom>
          <a:ln w="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407813" y="2759894"/>
            <a:ext cx="214878" cy="219450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14273530" y="453750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-360" y="411097"/>
                </a:moveTo>
                <a:lnTo>
                  <a:pt x="410473" y="411097"/>
                </a:lnTo>
                <a:lnTo>
                  <a:pt x="410473" y="263"/>
                </a:lnTo>
                <a:lnTo>
                  <a:pt x="-360" y="263"/>
                </a:lnTo>
                <a:lnTo>
                  <a:pt x="-360" y="411097"/>
                </a:lnTo>
                <a:close/>
              </a:path>
            </a:pathLst>
          </a:custGeom>
          <a:ln w="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838531" y="2758370"/>
            <a:ext cx="233166" cy="233166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6227280" y="8245276"/>
            <a:ext cx="11328400" cy="565150"/>
          </a:xfrm>
          <a:custGeom>
            <a:avLst/>
            <a:gdLst/>
            <a:ahLst/>
            <a:cxnLst/>
            <a:rect l="l" t="t" r="r" b="b"/>
            <a:pathLst>
              <a:path w="11328400" h="565150">
                <a:moveTo>
                  <a:pt x="744207" y="13970"/>
                </a:moveTo>
                <a:lnTo>
                  <a:pt x="0" y="13970"/>
                </a:lnTo>
                <a:lnTo>
                  <a:pt x="0" y="460362"/>
                </a:lnTo>
                <a:lnTo>
                  <a:pt x="744207" y="460362"/>
                </a:lnTo>
                <a:lnTo>
                  <a:pt x="744207" y="13970"/>
                </a:lnTo>
                <a:close/>
              </a:path>
              <a:path w="11328400" h="565150">
                <a:moveTo>
                  <a:pt x="1838274" y="0"/>
                </a:moveTo>
                <a:lnTo>
                  <a:pt x="1094079" y="0"/>
                </a:lnTo>
                <a:lnTo>
                  <a:pt x="1094079" y="446392"/>
                </a:lnTo>
                <a:lnTo>
                  <a:pt x="1838274" y="446392"/>
                </a:lnTo>
                <a:lnTo>
                  <a:pt x="1838274" y="0"/>
                </a:lnTo>
                <a:close/>
              </a:path>
              <a:path w="11328400" h="565150">
                <a:moveTo>
                  <a:pt x="3116503" y="111760"/>
                </a:moveTo>
                <a:lnTo>
                  <a:pt x="2372296" y="111760"/>
                </a:lnTo>
                <a:lnTo>
                  <a:pt x="2372296" y="558152"/>
                </a:lnTo>
                <a:lnTo>
                  <a:pt x="3116503" y="558152"/>
                </a:lnTo>
                <a:lnTo>
                  <a:pt x="3116503" y="111760"/>
                </a:lnTo>
                <a:close/>
              </a:path>
              <a:path w="11328400" h="565150">
                <a:moveTo>
                  <a:pt x="4119143" y="118732"/>
                </a:moveTo>
                <a:lnTo>
                  <a:pt x="3374936" y="118732"/>
                </a:lnTo>
                <a:lnTo>
                  <a:pt x="3374936" y="565137"/>
                </a:lnTo>
                <a:lnTo>
                  <a:pt x="4119143" y="565137"/>
                </a:lnTo>
                <a:lnTo>
                  <a:pt x="4119143" y="118732"/>
                </a:lnTo>
                <a:close/>
              </a:path>
              <a:path w="11328400" h="565150">
                <a:moveTo>
                  <a:pt x="5461495" y="47625"/>
                </a:moveTo>
                <a:lnTo>
                  <a:pt x="4717300" y="47625"/>
                </a:lnTo>
                <a:lnTo>
                  <a:pt x="4717300" y="494017"/>
                </a:lnTo>
                <a:lnTo>
                  <a:pt x="5461495" y="494017"/>
                </a:lnTo>
                <a:lnTo>
                  <a:pt x="5461495" y="47625"/>
                </a:lnTo>
                <a:close/>
              </a:path>
              <a:path w="11328400" h="565150">
                <a:moveTo>
                  <a:pt x="6669240" y="37465"/>
                </a:moveTo>
                <a:lnTo>
                  <a:pt x="5925032" y="37465"/>
                </a:lnTo>
                <a:lnTo>
                  <a:pt x="5925032" y="483857"/>
                </a:lnTo>
                <a:lnTo>
                  <a:pt x="6669240" y="483857"/>
                </a:lnTo>
                <a:lnTo>
                  <a:pt x="6669240" y="37465"/>
                </a:lnTo>
                <a:close/>
              </a:path>
              <a:path w="11328400" h="565150">
                <a:moveTo>
                  <a:pt x="7945552" y="54610"/>
                </a:moveTo>
                <a:lnTo>
                  <a:pt x="7201357" y="54610"/>
                </a:lnTo>
                <a:lnTo>
                  <a:pt x="7201357" y="501002"/>
                </a:lnTo>
                <a:lnTo>
                  <a:pt x="7945552" y="501002"/>
                </a:lnTo>
                <a:lnTo>
                  <a:pt x="7945552" y="54610"/>
                </a:lnTo>
                <a:close/>
              </a:path>
              <a:path w="11328400" h="565150">
                <a:moveTo>
                  <a:pt x="9008516" y="54610"/>
                </a:moveTo>
                <a:lnTo>
                  <a:pt x="8264322" y="54610"/>
                </a:lnTo>
                <a:lnTo>
                  <a:pt x="8264322" y="501002"/>
                </a:lnTo>
                <a:lnTo>
                  <a:pt x="9008516" y="501002"/>
                </a:lnTo>
                <a:lnTo>
                  <a:pt x="9008516" y="54610"/>
                </a:lnTo>
                <a:close/>
              </a:path>
              <a:path w="11328400" h="565150">
                <a:moveTo>
                  <a:pt x="10396588" y="38735"/>
                </a:moveTo>
                <a:lnTo>
                  <a:pt x="9652394" y="38735"/>
                </a:lnTo>
                <a:lnTo>
                  <a:pt x="9652394" y="485127"/>
                </a:lnTo>
                <a:lnTo>
                  <a:pt x="10396588" y="485127"/>
                </a:lnTo>
                <a:lnTo>
                  <a:pt x="10396588" y="38735"/>
                </a:lnTo>
                <a:close/>
              </a:path>
              <a:path w="11328400" h="565150">
                <a:moveTo>
                  <a:pt x="11328121" y="31750"/>
                </a:moveTo>
                <a:lnTo>
                  <a:pt x="10583913" y="31750"/>
                </a:lnTo>
                <a:lnTo>
                  <a:pt x="10583913" y="478142"/>
                </a:lnTo>
                <a:lnTo>
                  <a:pt x="11328121" y="478142"/>
                </a:lnTo>
                <a:lnTo>
                  <a:pt x="11328121" y="3175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6205055" y="4804935"/>
            <a:ext cx="11282045" cy="1035685"/>
          </a:xfrm>
          <a:custGeom>
            <a:avLst/>
            <a:gdLst/>
            <a:ahLst/>
            <a:cxnLst/>
            <a:rect l="l" t="t" r="r" b="b"/>
            <a:pathLst>
              <a:path w="11282044" h="1035685">
                <a:moveTo>
                  <a:pt x="744207" y="0"/>
                </a:moveTo>
                <a:lnTo>
                  <a:pt x="0" y="0"/>
                </a:lnTo>
                <a:lnTo>
                  <a:pt x="0" y="446392"/>
                </a:lnTo>
                <a:lnTo>
                  <a:pt x="744207" y="446392"/>
                </a:lnTo>
                <a:lnTo>
                  <a:pt x="744207" y="0"/>
                </a:lnTo>
                <a:close/>
              </a:path>
              <a:path w="11282044" h="1035685">
                <a:moveTo>
                  <a:pt x="1369021" y="589254"/>
                </a:moveTo>
                <a:lnTo>
                  <a:pt x="624827" y="589254"/>
                </a:lnTo>
                <a:lnTo>
                  <a:pt x="624827" y="1035659"/>
                </a:lnTo>
                <a:lnTo>
                  <a:pt x="1369021" y="1035659"/>
                </a:lnTo>
                <a:lnTo>
                  <a:pt x="1369021" y="589254"/>
                </a:lnTo>
                <a:close/>
              </a:path>
              <a:path w="11282044" h="1035685">
                <a:moveTo>
                  <a:pt x="1926539" y="4445"/>
                </a:moveTo>
                <a:lnTo>
                  <a:pt x="1182344" y="4445"/>
                </a:lnTo>
                <a:lnTo>
                  <a:pt x="1182344" y="450837"/>
                </a:lnTo>
                <a:lnTo>
                  <a:pt x="1926539" y="450837"/>
                </a:lnTo>
                <a:lnTo>
                  <a:pt x="1926539" y="4445"/>
                </a:lnTo>
                <a:close/>
              </a:path>
              <a:path w="11282044" h="1035685">
                <a:moveTo>
                  <a:pt x="3072688" y="359397"/>
                </a:moveTo>
                <a:lnTo>
                  <a:pt x="2328494" y="359397"/>
                </a:lnTo>
                <a:lnTo>
                  <a:pt x="2328494" y="805789"/>
                </a:lnTo>
                <a:lnTo>
                  <a:pt x="3072688" y="805789"/>
                </a:lnTo>
                <a:lnTo>
                  <a:pt x="3072688" y="359397"/>
                </a:lnTo>
                <a:close/>
              </a:path>
              <a:path w="11282044" h="1035685">
                <a:moveTo>
                  <a:pt x="4141368" y="346062"/>
                </a:moveTo>
                <a:lnTo>
                  <a:pt x="3397161" y="346062"/>
                </a:lnTo>
                <a:lnTo>
                  <a:pt x="3397161" y="792454"/>
                </a:lnTo>
                <a:lnTo>
                  <a:pt x="4141368" y="792454"/>
                </a:lnTo>
                <a:lnTo>
                  <a:pt x="4141368" y="346062"/>
                </a:lnTo>
                <a:close/>
              </a:path>
              <a:path w="11282044" h="1035685">
                <a:moveTo>
                  <a:pt x="5499595" y="319392"/>
                </a:moveTo>
                <a:lnTo>
                  <a:pt x="4755400" y="319392"/>
                </a:lnTo>
                <a:lnTo>
                  <a:pt x="4755400" y="765784"/>
                </a:lnTo>
                <a:lnTo>
                  <a:pt x="5499595" y="765784"/>
                </a:lnTo>
                <a:lnTo>
                  <a:pt x="5499595" y="319392"/>
                </a:lnTo>
                <a:close/>
              </a:path>
              <a:path w="11282044" h="1035685">
                <a:moveTo>
                  <a:pt x="6715595" y="319392"/>
                </a:moveTo>
                <a:lnTo>
                  <a:pt x="5971387" y="319392"/>
                </a:lnTo>
                <a:lnTo>
                  <a:pt x="5971387" y="765784"/>
                </a:lnTo>
                <a:lnTo>
                  <a:pt x="6715595" y="765784"/>
                </a:lnTo>
                <a:lnTo>
                  <a:pt x="6715595" y="319392"/>
                </a:lnTo>
                <a:close/>
              </a:path>
              <a:path w="11282044" h="1035685">
                <a:moveTo>
                  <a:pt x="7952537" y="318757"/>
                </a:moveTo>
                <a:lnTo>
                  <a:pt x="7208342" y="318757"/>
                </a:lnTo>
                <a:lnTo>
                  <a:pt x="7208342" y="765149"/>
                </a:lnTo>
                <a:lnTo>
                  <a:pt x="7952537" y="765149"/>
                </a:lnTo>
                <a:lnTo>
                  <a:pt x="7952537" y="318757"/>
                </a:lnTo>
                <a:close/>
              </a:path>
              <a:path w="11282044" h="1035685">
                <a:moveTo>
                  <a:pt x="8938031" y="315582"/>
                </a:moveTo>
                <a:lnTo>
                  <a:pt x="8193837" y="315582"/>
                </a:lnTo>
                <a:lnTo>
                  <a:pt x="8193837" y="761974"/>
                </a:lnTo>
                <a:lnTo>
                  <a:pt x="8938031" y="761974"/>
                </a:lnTo>
                <a:lnTo>
                  <a:pt x="8938031" y="315582"/>
                </a:lnTo>
                <a:close/>
              </a:path>
              <a:path w="11282044" h="1035685">
                <a:moveTo>
                  <a:pt x="10378186" y="282562"/>
                </a:moveTo>
                <a:lnTo>
                  <a:pt x="9633979" y="282562"/>
                </a:lnTo>
                <a:lnTo>
                  <a:pt x="9633979" y="728954"/>
                </a:lnTo>
                <a:lnTo>
                  <a:pt x="10378186" y="728954"/>
                </a:lnTo>
                <a:lnTo>
                  <a:pt x="10378186" y="282562"/>
                </a:lnTo>
                <a:close/>
              </a:path>
              <a:path w="11282044" h="1035685">
                <a:moveTo>
                  <a:pt x="11281766" y="273037"/>
                </a:moveTo>
                <a:lnTo>
                  <a:pt x="10537558" y="273037"/>
                </a:lnTo>
                <a:lnTo>
                  <a:pt x="10537558" y="719429"/>
                </a:lnTo>
                <a:lnTo>
                  <a:pt x="11281766" y="719429"/>
                </a:lnTo>
                <a:lnTo>
                  <a:pt x="11281766" y="273037"/>
                </a:lnTo>
                <a:close/>
              </a:path>
            </a:pathLst>
          </a:custGeom>
          <a:solidFill>
            <a:srgbClr val="9BE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4268089" y="922631"/>
            <a:ext cx="1175385" cy="897255"/>
          </a:xfrm>
          <a:custGeom>
            <a:avLst/>
            <a:gdLst/>
            <a:ahLst/>
            <a:cxnLst/>
            <a:rect l="l" t="t" r="r" b="b"/>
            <a:pathLst>
              <a:path w="1175384" h="897255">
                <a:moveTo>
                  <a:pt x="486397" y="897232"/>
                </a:moveTo>
                <a:lnTo>
                  <a:pt x="1175355" y="897232"/>
                </a:lnTo>
                <a:lnTo>
                  <a:pt x="1175355" y="486397"/>
                </a:lnTo>
                <a:lnTo>
                  <a:pt x="486397" y="486397"/>
                </a:lnTo>
                <a:lnTo>
                  <a:pt x="486397" y="897232"/>
                </a:lnTo>
                <a:close/>
              </a:path>
              <a:path w="1175384" h="897255">
                <a:moveTo>
                  <a:pt x="0" y="897232"/>
                </a:moveTo>
                <a:lnTo>
                  <a:pt x="410834" y="897232"/>
                </a:lnTo>
                <a:lnTo>
                  <a:pt x="410834" y="486397"/>
                </a:lnTo>
                <a:lnTo>
                  <a:pt x="0" y="486397"/>
                </a:lnTo>
                <a:lnTo>
                  <a:pt x="0" y="897232"/>
                </a:lnTo>
                <a:close/>
              </a:path>
              <a:path w="1175384" h="897255">
                <a:moveTo>
                  <a:pt x="486397" y="410834"/>
                </a:moveTo>
                <a:lnTo>
                  <a:pt x="1175355" y="410834"/>
                </a:lnTo>
                <a:lnTo>
                  <a:pt x="1175355" y="0"/>
                </a:lnTo>
                <a:lnTo>
                  <a:pt x="486397" y="0"/>
                </a:lnTo>
                <a:lnTo>
                  <a:pt x="486397" y="410834"/>
                </a:lnTo>
                <a:close/>
              </a:path>
              <a:path w="1175384" h="897255">
                <a:moveTo>
                  <a:pt x="0" y="410834"/>
                </a:moveTo>
                <a:lnTo>
                  <a:pt x="410834" y="410834"/>
                </a:lnTo>
                <a:lnTo>
                  <a:pt x="410834" y="0"/>
                </a:lnTo>
                <a:lnTo>
                  <a:pt x="0" y="0"/>
                </a:lnTo>
                <a:lnTo>
                  <a:pt x="0" y="410834"/>
                </a:lnTo>
                <a:close/>
              </a:path>
            </a:pathLst>
          </a:custGeom>
          <a:ln w="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374799" y="2758634"/>
            <a:ext cx="9464675" cy="456565"/>
          </a:xfrm>
          <a:custGeom>
            <a:avLst/>
            <a:gdLst/>
            <a:ahLst/>
            <a:cxnLst/>
            <a:rect l="l" t="t" r="r" b="b"/>
            <a:pathLst>
              <a:path w="9464675" h="456564">
                <a:moveTo>
                  <a:pt x="2185606" y="0"/>
                </a:moveTo>
                <a:lnTo>
                  <a:pt x="0" y="0"/>
                </a:lnTo>
                <a:lnTo>
                  <a:pt x="0" y="190487"/>
                </a:lnTo>
                <a:lnTo>
                  <a:pt x="2185606" y="190487"/>
                </a:lnTo>
                <a:lnTo>
                  <a:pt x="2185606" y="0"/>
                </a:lnTo>
                <a:close/>
              </a:path>
              <a:path w="9464675" h="456564">
                <a:moveTo>
                  <a:pt x="4849495" y="0"/>
                </a:moveTo>
                <a:lnTo>
                  <a:pt x="2194750" y="0"/>
                </a:lnTo>
                <a:lnTo>
                  <a:pt x="2194750" y="190487"/>
                </a:lnTo>
                <a:lnTo>
                  <a:pt x="4849495" y="190487"/>
                </a:lnTo>
                <a:lnTo>
                  <a:pt x="4849495" y="0"/>
                </a:lnTo>
                <a:close/>
              </a:path>
              <a:path w="9464675" h="456564">
                <a:moveTo>
                  <a:pt x="7320089" y="0"/>
                </a:moveTo>
                <a:lnTo>
                  <a:pt x="4858639" y="0"/>
                </a:lnTo>
                <a:lnTo>
                  <a:pt x="4858639" y="190487"/>
                </a:lnTo>
                <a:lnTo>
                  <a:pt x="7320089" y="190487"/>
                </a:lnTo>
                <a:lnTo>
                  <a:pt x="7320089" y="0"/>
                </a:lnTo>
                <a:close/>
              </a:path>
              <a:path w="9464675" h="456564">
                <a:moveTo>
                  <a:pt x="9464434" y="190563"/>
                </a:moveTo>
                <a:lnTo>
                  <a:pt x="7329360" y="190563"/>
                </a:lnTo>
                <a:lnTo>
                  <a:pt x="7329360" y="456044"/>
                </a:lnTo>
                <a:lnTo>
                  <a:pt x="9464434" y="456044"/>
                </a:lnTo>
                <a:lnTo>
                  <a:pt x="9464434" y="190563"/>
                </a:lnTo>
                <a:close/>
              </a:path>
              <a:path w="9464675" h="456564">
                <a:moveTo>
                  <a:pt x="9464434" y="0"/>
                </a:moveTo>
                <a:lnTo>
                  <a:pt x="7329360" y="0"/>
                </a:lnTo>
                <a:lnTo>
                  <a:pt x="7329360" y="190487"/>
                </a:lnTo>
                <a:lnTo>
                  <a:pt x="9464434" y="190487"/>
                </a:lnTo>
                <a:lnTo>
                  <a:pt x="94644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34848"/>
            <a:ext cx="18093690" cy="17393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500376"/>
            <a:ext cx="18093690" cy="7174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110216"/>
            <a:ext cx="6433312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110216"/>
            <a:ext cx="4623943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110216"/>
            <a:ext cx="4623943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11.png" /><Relationship Id="rId7" Type="http://schemas.openxmlformats.org/officeDocument/2006/relationships/image" Target="../media/image15.png" /><Relationship Id="rId2" Type="http://schemas.openxmlformats.org/officeDocument/2006/relationships/hyperlink" Target="https://muralco.typeform.com/to/CiqaHVat?typeform-source=app.mural.co" TargetMode="Externa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66255"/>
              </p:ext>
            </p:extLst>
          </p:nvPr>
        </p:nvGraphicFramePr>
        <p:xfrm>
          <a:off x="22017" y="25125"/>
          <a:ext cx="20051393" cy="1096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1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3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3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36697">
                <a:tc rowSpan="8"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Template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 vert="vert270">
                    <a:lnL w="9525">
                      <a:solidFill>
                        <a:srgbClr val="B1B1B1"/>
                      </a:solidFill>
                      <a:prstDash val="solid"/>
                    </a:lnL>
                    <a:lnT w="9525">
                      <a:solidFill>
                        <a:srgbClr val="B1B1B1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437515" marR="1130935">
                        <a:lnSpc>
                          <a:spcPct val="101499"/>
                        </a:lnSpc>
                        <a:spcBef>
                          <a:spcPts val="5"/>
                        </a:spcBef>
                      </a:pPr>
                      <a:r>
                        <a:rPr sz="2050" b="1" spc="-5" dirty="0">
                          <a:latin typeface="Trebuchet MS"/>
                          <a:cs typeface="Trebuchet MS"/>
                        </a:rPr>
                        <a:t>Customer </a:t>
                      </a:r>
                      <a:r>
                        <a:rPr sz="2050" b="1" dirty="0">
                          <a:latin typeface="Trebuchet MS"/>
                          <a:cs typeface="Trebuchet MS"/>
                        </a:rPr>
                        <a:t> experience </a:t>
                      </a:r>
                      <a:r>
                        <a:rPr sz="205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50" b="1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2050" b="1" spc="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050" b="1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2050" b="1" spc="1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050" b="1" spc="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050" b="1" spc="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50" b="1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5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50" b="1" spc="1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050" b="1" dirty="0">
                          <a:latin typeface="Trebuchet MS"/>
                          <a:cs typeface="Trebuchet MS"/>
                        </a:rPr>
                        <a:t>ap</a:t>
                      </a:r>
                      <a:endParaRPr sz="2050" dirty="0">
                        <a:latin typeface="Trebuchet MS"/>
                        <a:cs typeface="Trebuchet MS"/>
                      </a:endParaRPr>
                    </a:p>
                    <a:p>
                      <a:pPr marL="437515" marR="901065">
                        <a:lnSpc>
                          <a:spcPct val="104600"/>
                        </a:lnSpc>
                        <a:spcBef>
                          <a:spcPts val="1650"/>
                        </a:spcBef>
                      </a:pPr>
                      <a:r>
                        <a:rPr sz="1000" spc="-5" dirty="0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1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 framework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better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 understand</a:t>
                      </a:r>
                      <a:r>
                        <a:rPr sz="1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sz="1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needs,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motivations, and obstacles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by </a:t>
                      </a:r>
                      <a:r>
                        <a:rPr sz="1000" spc="-2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illustrating a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key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scenario or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process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start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finish.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  <a:p>
                      <a:pPr marL="437515" marR="713105">
                        <a:lnSpc>
                          <a:spcPct val="104500"/>
                        </a:lnSpc>
                        <a:spcBef>
                          <a:spcPts val="10"/>
                        </a:spcBef>
                      </a:pPr>
                      <a:r>
                        <a:rPr sz="1000" spc="-5" dirty="0">
                          <a:latin typeface="Trebuchet MS"/>
                          <a:cs typeface="Trebuchet MS"/>
                        </a:rPr>
                        <a:t>When possible, use this map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document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summarize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interviews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 and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observations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with </a:t>
                      </a:r>
                      <a:r>
                        <a:rPr sz="1000" spc="-2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real</a:t>
                      </a:r>
                      <a:r>
                        <a:rPr sz="10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people</a:t>
                      </a:r>
                      <a:r>
                        <a:rPr sz="1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rather</a:t>
                      </a:r>
                      <a:r>
                        <a:rPr sz="1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than</a:t>
                      </a:r>
                      <a:r>
                        <a:rPr sz="10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relying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on</a:t>
                      </a:r>
                      <a:r>
                        <a:rPr sz="1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hunches</a:t>
                      </a:r>
                      <a:r>
                        <a:rPr sz="1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assumptions.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sz="500" spc="-5" dirty="0">
                          <a:solidFill>
                            <a:srgbClr val="393939"/>
                          </a:solidFill>
                          <a:latin typeface="Trebuchet MS"/>
                          <a:cs typeface="Trebuchet MS"/>
                        </a:rPr>
                        <a:t>Created </a:t>
                      </a:r>
                      <a:r>
                        <a:rPr sz="500" dirty="0">
                          <a:solidFill>
                            <a:srgbClr val="393939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500" spc="5" dirty="0">
                          <a:solidFill>
                            <a:srgbClr val="3939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5" dirty="0">
                          <a:solidFill>
                            <a:srgbClr val="393939"/>
                          </a:solidFill>
                          <a:latin typeface="Trebuchet MS"/>
                          <a:cs typeface="Trebuchet MS"/>
                        </a:rPr>
                        <a:t>partnership</a:t>
                      </a:r>
                      <a:r>
                        <a:rPr sz="500" spc="15" dirty="0">
                          <a:solidFill>
                            <a:srgbClr val="3939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5" dirty="0">
                          <a:solidFill>
                            <a:srgbClr val="393939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endParaRPr sz="50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 dirty="0">
                        <a:latin typeface="Times New Roman"/>
                        <a:cs typeface="Times New Roman"/>
                      </a:endParaRPr>
                    </a:p>
                    <a:p>
                      <a:pPr marL="569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-25" dirty="0">
                          <a:solidFill>
                            <a:srgbClr val="5848BE"/>
                          </a:solidFill>
                          <a:latin typeface="Trebuchet MS"/>
                          <a:cs typeface="Trebuchet MS"/>
                          <a:hlinkClick r:id="rId2"/>
                        </a:rPr>
                        <a:t>Share</a:t>
                      </a:r>
                      <a:r>
                        <a:rPr sz="650" b="1" spc="-10" dirty="0">
                          <a:solidFill>
                            <a:srgbClr val="5848BE"/>
                          </a:solidFill>
                          <a:latin typeface="Trebuchet MS"/>
                          <a:cs typeface="Trebuchet MS"/>
                          <a:hlinkClick r:id="rId2"/>
                        </a:rPr>
                        <a:t> </a:t>
                      </a:r>
                      <a:r>
                        <a:rPr sz="650" b="1" spc="-25" dirty="0">
                          <a:solidFill>
                            <a:srgbClr val="5848BE"/>
                          </a:solidFill>
                          <a:latin typeface="Trebuchet MS"/>
                          <a:cs typeface="Trebuchet MS"/>
                          <a:hlinkClick r:id="rId2"/>
                        </a:rPr>
                        <a:t>template</a:t>
                      </a:r>
                      <a:r>
                        <a:rPr sz="650" b="1" spc="-5" dirty="0">
                          <a:solidFill>
                            <a:srgbClr val="5848BE"/>
                          </a:solidFill>
                          <a:latin typeface="Trebuchet MS"/>
                          <a:cs typeface="Trebuchet MS"/>
                          <a:hlinkClick r:id="rId2"/>
                        </a:rPr>
                        <a:t> </a:t>
                      </a:r>
                      <a:r>
                        <a:rPr sz="650" b="1" spc="-25" dirty="0">
                          <a:solidFill>
                            <a:srgbClr val="5848BE"/>
                          </a:solidFill>
                          <a:latin typeface="Trebuchet MS"/>
                          <a:cs typeface="Trebuchet MS"/>
                          <a:hlinkClick r:id="rId2"/>
                        </a:rPr>
                        <a:t>feedback</a:t>
                      </a:r>
                      <a:endParaRPr sz="65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1009630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1143317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Date</a:t>
                      </a:r>
                      <a:r>
                        <a:rPr lang="en-IN" sz="550" spc="-5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IN" sz="550" spc="10" dirty="0">
                          <a:latin typeface="Trebuchet MS"/>
                          <a:cs typeface="Trebuchet MS"/>
                        </a:rPr>
                        <a:t>29</a:t>
                      </a:r>
                      <a:r>
                        <a:rPr lang="en-IN" sz="55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IN" sz="550" spc="10" dirty="0">
                          <a:latin typeface="Trebuchet MS"/>
                          <a:cs typeface="Trebuchet MS"/>
                        </a:rPr>
                        <a:t>October</a:t>
                      </a:r>
                      <a:r>
                        <a:rPr lang="en-IN"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IN" sz="550" spc="5" dirty="0">
                          <a:latin typeface="Trebuchet MS"/>
                          <a:cs typeface="Trebuchet MS"/>
                        </a:rPr>
                        <a:t>2022</a:t>
                      </a:r>
                      <a:endParaRPr sz="55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 dirty="0">
                        <a:latin typeface="Times New Roman"/>
                        <a:cs typeface="Times New Roman"/>
                      </a:endParaRPr>
                    </a:p>
                    <a:p>
                      <a:pPr marL="295275">
                        <a:lnSpc>
                          <a:spcPts val="1739"/>
                        </a:lnSpc>
                        <a:tabLst>
                          <a:tab pos="11381740" algn="l"/>
                        </a:tabLst>
                      </a:pPr>
                      <a:r>
                        <a:rPr sz="2550" baseline="3267" dirty="0">
                          <a:solidFill>
                            <a:srgbClr val="FFFFFF"/>
                          </a:solidFill>
                          <a:latin typeface="MS UI Gothic"/>
                          <a:cs typeface="MS UI Gothic"/>
                        </a:rPr>
                        <a:t>✴	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PNT2022TMID45</a:t>
                      </a:r>
                      <a:r>
                        <a:rPr lang="en-IN" sz="600" spc="-10" dirty="0">
                          <a:latin typeface="Trebuchet MS"/>
                          <a:cs typeface="Trebuchet MS"/>
                        </a:rPr>
                        <a:t>030</a:t>
                      </a:r>
                      <a:endParaRPr sz="600" dirty="0">
                        <a:latin typeface="Trebuchet MS"/>
                        <a:cs typeface="Trebuchet MS"/>
                      </a:endParaRPr>
                    </a:p>
                    <a:p>
                      <a:pPr marL="10953115">
                        <a:lnSpc>
                          <a:spcPts val="200"/>
                        </a:lnSpc>
                      </a:pPr>
                      <a:r>
                        <a:rPr sz="55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55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ID</a:t>
                      </a:r>
                    </a:p>
                    <a:p>
                      <a:pPr marL="318135">
                        <a:lnSpc>
                          <a:spcPts val="2760"/>
                        </a:lnSpc>
                      </a:pPr>
                      <a:r>
                        <a:rPr sz="2550" b="1" spc="-70" dirty="0">
                          <a:latin typeface="Trebuchet MS"/>
                          <a:cs typeface="Trebuchet MS"/>
                        </a:rPr>
                        <a:t>Personal</a:t>
                      </a:r>
                      <a:r>
                        <a:rPr sz="255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50" b="1" spc="-80" dirty="0">
                          <a:latin typeface="Trebuchet MS"/>
                          <a:cs typeface="Trebuchet MS"/>
                        </a:rPr>
                        <a:t>Expense</a:t>
                      </a:r>
                      <a:r>
                        <a:rPr sz="255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50" b="1" spc="-70" dirty="0">
                          <a:latin typeface="Trebuchet MS"/>
                          <a:cs typeface="Trebuchet MS"/>
                        </a:rPr>
                        <a:t>Tracker</a:t>
                      </a:r>
                      <a:endParaRPr sz="2550" dirty="0">
                        <a:latin typeface="Trebuchet MS"/>
                        <a:cs typeface="Trebuchet MS"/>
                      </a:endParaRPr>
                    </a:p>
                    <a:p>
                      <a:pPr marL="10970260">
                        <a:lnSpc>
                          <a:spcPts val="520"/>
                        </a:lnSpc>
                        <a:tabLst>
                          <a:tab pos="11435080" algn="l"/>
                        </a:tabLst>
                      </a:pPr>
                      <a:r>
                        <a:rPr sz="825" spc="15" baseline="-35353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825" spc="7" baseline="-35353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825" spc="-7" baseline="-35353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825" spc="22" baseline="-35353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825" spc="7" baseline="-35353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825" spc="22" baseline="-35353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825" baseline="-35353" dirty="0">
                          <a:latin typeface="Trebuchet MS"/>
                          <a:cs typeface="Trebuchet MS"/>
                        </a:rPr>
                        <a:t>t	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al Exp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</a:t>
                      </a:r>
                    </a:p>
                    <a:p>
                      <a:pPr marL="10986770">
                        <a:lnSpc>
                          <a:spcPct val="100000"/>
                        </a:lnSpc>
                        <a:tabLst>
                          <a:tab pos="11435080" algn="l"/>
                        </a:tabLst>
                      </a:pPr>
                      <a:r>
                        <a:rPr sz="825" spc="-7" baseline="-35353" dirty="0">
                          <a:latin typeface="Trebuchet MS"/>
                          <a:cs typeface="Trebuchet MS"/>
                        </a:rPr>
                        <a:t>Name	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Tracker</a:t>
                      </a:r>
                      <a:endParaRPr sz="550" dirty="0">
                        <a:latin typeface="Trebuchet MS"/>
                        <a:cs typeface="Trebuchet MS"/>
                      </a:endParaRPr>
                    </a:p>
                    <a:p>
                      <a:pPr marR="4883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Application</a:t>
                      </a:r>
                      <a:endParaRPr sz="55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 dirty="0">
                        <a:latin typeface="Times New Roman"/>
                        <a:cs typeface="Times New Roman"/>
                      </a:endParaRPr>
                    </a:p>
                    <a:p>
                      <a:pPr marL="10985500" marR="4850765" indent="-55244">
                        <a:lnSpc>
                          <a:spcPct val="109100"/>
                        </a:lnSpc>
                        <a:tabLst>
                          <a:tab pos="11582400" algn="l"/>
                        </a:tabLst>
                      </a:pPr>
                      <a:r>
                        <a:rPr sz="550" spc="1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m	</a:t>
                      </a:r>
                      <a:r>
                        <a:rPr sz="825" baseline="-40404" dirty="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825" spc="-60" baseline="-404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-40404" dirty="0">
                          <a:latin typeface="Trebuchet MS"/>
                          <a:cs typeface="Trebuchet MS"/>
                        </a:rPr>
                        <a:t>Ma</a:t>
                      </a:r>
                      <a:r>
                        <a:rPr sz="825" baseline="-40404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825" spc="-7" baseline="-40404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825" baseline="-40404" dirty="0">
                          <a:latin typeface="Trebuchet MS"/>
                          <a:cs typeface="Trebuchet MS"/>
                        </a:rPr>
                        <a:t>s 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Marks</a:t>
                      </a:r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4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 vert="vert270">
                    <a:lnL w="9525">
                      <a:solidFill>
                        <a:srgbClr val="B1B1B1"/>
                      </a:solidFill>
                      <a:prstDash val="solid"/>
                    </a:lnL>
                    <a:lnT w="9525">
                      <a:solidFill>
                        <a:srgbClr val="B1B1B1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8096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400" b="1" spc="25" dirty="0">
                          <a:solidFill>
                            <a:srgbClr val="6A82BB"/>
                          </a:solidFill>
                          <a:latin typeface="Trebuchet MS"/>
                          <a:cs typeface="Trebuchet MS"/>
                        </a:rPr>
                        <a:t>SCENARIO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370205" marR="1177290" algn="ctr">
                        <a:lnSpc>
                          <a:spcPct val="108500"/>
                        </a:lnSpc>
                      </a:pPr>
                      <a:r>
                        <a:rPr sz="600" b="1" spc="10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Browsing, booking, </a:t>
                      </a:r>
                      <a:r>
                        <a:rPr sz="600" b="1" spc="15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b="1" spc="-5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attending, </a:t>
                      </a:r>
                      <a:r>
                        <a:rPr sz="600" b="1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600" b="1" spc="-5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rating </a:t>
                      </a:r>
                      <a:r>
                        <a:rPr sz="600" b="1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600" b="1" spc="-170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b="1" spc="10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600" b="1" spc="-20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b="1" spc="5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city</a:t>
                      </a:r>
                      <a:r>
                        <a:rPr sz="600" b="1" spc="-30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b="1" spc="10" dirty="0">
                          <a:solidFill>
                            <a:srgbClr val="1F1F1F"/>
                          </a:solidFill>
                          <a:latin typeface="Trebuchet MS"/>
                          <a:cs typeface="Trebuchet MS"/>
                        </a:rPr>
                        <a:t>tour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b="1" dirty="0">
                          <a:latin typeface="Trebuchet MS"/>
                          <a:cs typeface="Trebuchet MS"/>
                        </a:rPr>
                        <a:t>Entice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  <a:p>
                      <a:pPr marL="129539" marR="1365250">
                        <a:lnSpc>
                          <a:spcPct val="107500"/>
                        </a:lnSpc>
                        <a:spcBef>
                          <a:spcPts val="340"/>
                        </a:spcBef>
                      </a:pPr>
                      <a:r>
                        <a:rPr sz="600" spc="1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How</a:t>
                      </a:r>
                      <a:r>
                        <a:rPr sz="600" spc="2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600" spc="2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someone </a:t>
                      </a:r>
                      <a:r>
                        <a:rPr sz="600" spc="1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initially</a:t>
                      </a:r>
                      <a:r>
                        <a:rPr sz="600" spc="-3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become</a:t>
                      </a:r>
                      <a:r>
                        <a:rPr sz="600" spc="-3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aware </a:t>
                      </a:r>
                      <a:r>
                        <a:rPr sz="600" spc="-16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600" spc="-1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600" spc="-2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process?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050" b="1" dirty="0">
                          <a:latin typeface="Trebuchet MS"/>
                          <a:cs typeface="Trebuchet MS"/>
                        </a:rPr>
                        <a:t>Enter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  <a:p>
                      <a:pPr marL="115570" marR="1400175">
                        <a:lnSpc>
                          <a:spcPct val="107500"/>
                        </a:lnSpc>
                        <a:spcBef>
                          <a:spcPts val="430"/>
                        </a:spcBef>
                      </a:pPr>
                      <a:r>
                        <a:rPr sz="600" spc="1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What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do people </a:t>
                      </a:r>
                      <a:r>
                        <a:rPr sz="600" spc="1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experience</a:t>
                      </a:r>
                      <a:r>
                        <a:rPr sz="600" spc="-2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600" spc="-2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they </a:t>
                      </a:r>
                      <a:r>
                        <a:rPr sz="600" spc="-16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begin</a:t>
                      </a:r>
                      <a:r>
                        <a:rPr sz="600" spc="-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process?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50" b="1" spc="25" dirty="0">
                          <a:latin typeface="Trebuchet MS"/>
                          <a:cs typeface="Trebuchet MS"/>
                        </a:rPr>
                        <a:t>Engage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  <a:p>
                      <a:pPr marL="144145" marR="1778635" algn="just">
                        <a:lnSpc>
                          <a:spcPct val="107500"/>
                        </a:lnSpc>
                        <a:spcBef>
                          <a:spcPts val="434"/>
                        </a:spcBef>
                      </a:pPr>
                      <a:r>
                        <a:rPr sz="600" spc="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600" spc="-2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600" spc="-2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core</a:t>
                      </a:r>
                      <a:r>
                        <a:rPr sz="600" spc="-3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moments </a:t>
                      </a:r>
                      <a:r>
                        <a:rPr sz="600" spc="-16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in the process, what </a:t>
                      </a:r>
                      <a:r>
                        <a:rPr sz="60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happens?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50" b="1" dirty="0">
                          <a:latin typeface="Trebuchet MS"/>
                          <a:cs typeface="Trebuchet MS"/>
                        </a:rPr>
                        <a:t>Exit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  <a:p>
                      <a:pPr marL="170180" marR="1600200">
                        <a:lnSpc>
                          <a:spcPct val="108300"/>
                        </a:lnSpc>
                        <a:spcBef>
                          <a:spcPts val="330"/>
                        </a:spcBef>
                      </a:pPr>
                      <a:r>
                        <a:rPr sz="600" spc="1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What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do people </a:t>
                      </a:r>
                      <a:r>
                        <a:rPr sz="600" spc="1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typ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60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60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lly</a:t>
                      </a:r>
                      <a:r>
                        <a:rPr sz="600" spc="-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60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xp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600" spc="-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ien</a:t>
                      </a:r>
                      <a:r>
                        <a:rPr sz="60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ce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60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the process</a:t>
                      </a:r>
                      <a:r>
                        <a:rPr sz="600" spc="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finishes?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50" b="1" spc="-5" dirty="0">
                          <a:latin typeface="Trebuchet MS"/>
                          <a:cs typeface="Trebuchet MS"/>
                        </a:rPr>
                        <a:t>Extend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  <a:p>
                      <a:pPr marL="137795" marR="1182370">
                        <a:lnSpc>
                          <a:spcPct val="108300"/>
                        </a:lnSpc>
                        <a:spcBef>
                          <a:spcPts val="330"/>
                        </a:spcBef>
                      </a:pP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600" spc="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happens</a:t>
                      </a:r>
                      <a:r>
                        <a:rPr sz="600" spc="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after</a:t>
                      </a:r>
                      <a:r>
                        <a:rPr sz="60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600" spc="-16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experience</a:t>
                      </a:r>
                      <a:r>
                        <a:rPr sz="600" spc="-1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5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600" spc="-2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over?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4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 vert="vert270">
                    <a:lnL w="9525">
                      <a:solidFill>
                        <a:srgbClr val="B1B1B1"/>
                      </a:solidFill>
                      <a:prstDash val="solid"/>
                    </a:lnL>
                    <a:lnT w="9525">
                      <a:solidFill>
                        <a:srgbClr val="B1B1B1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850" b="1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Steps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  <a:p>
                      <a:pPr marL="618490" marR="610870">
                        <a:lnSpc>
                          <a:spcPct val="108300"/>
                        </a:lnSpc>
                        <a:spcBef>
                          <a:spcPts val="200"/>
                        </a:spcBef>
                      </a:pP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600" spc="-3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600" spc="-4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600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person</a:t>
                      </a:r>
                      <a:r>
                        <a:rPr sz="600" spc="-3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(or</a:t>
                      </a:r>
                      <a:r>
                        <a:rPr sz="600" spc="-3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group) </a:t>
                      </a:r>
                      <a:r>
                        <a:rPr sz="600" spc="-17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typically</a:t>
                      </a:r>
                      <a:r>
                        <a:rPr sz="600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experience?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94970" algn="r">
                        <a:lnSpc>
                          <a:spcPct val="100000"/>
                        </a:lnSpc>
                        <a:tabLst>
                          <a:tab pos="1000760" algn="l"/>
                        </a:tabLst>
                      </a:pPr>
                      <a:r>
                        <a:rPr sz="825" spc="15" baseline="-30303" dirty="0">
                          <a:latin typeface="Trebuchet MS"/>
                          <a:cs typeface="Trebuchet MS"/>
                        </a:rPr>
                        <a:t>Account</a:t>
                      </a:r>
                      <a:r>
                        <a:rPr sz="825" spc="22" baseline="-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-30303" dirty="0">
                          <a:latin typeface="Trebuchet MS"/>
                          <a:cs typeface="Trebuchet MS"/>
                        </a:rPr>
                        <a:t>needs </a:t>
                      </a:r>
                      <a:r>
                        <a:rPr sz="825" spc="7" baseline="-30303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825" spc="22" baseline="-30303" dirty="0">
                          <a:latin typeface="Trebuchet MS"/>
                          <a:cs typeface="Trebuchet MS"/>
                        </a:rPr>
                        <a:t>be	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Clear</a:t>
                      </a:r>
                      <a:r>
                        <a:rPr sz="55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R="375920" algn="r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865505" algn="l"/>
                        </a:tabLst>
                      </a:pPr>
                      <a:r>
                        <a:rPr sz="825" spc="15" baseline="-30303" dirty="0">
                          <a:latin typeface="Trebuchet MS"/>
                          <a:cs typeface="Trebuchet MS"/>
                        </a:rPr>
                        <a:t>created</a:t>
                      </a:r>
                      <a:r>
                        <a:rPr sz="825" spc="-15" baseline="-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-30303" dirty="0">
                          <a:latin typeface="Trebuchet MS"/>
                          <a:cs typeface="Trebuchet MS"/>
                        </a:rPr>
                        <a:t>using	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55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55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account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1249680" marR="328295" indent="-855344">
                        <a:lnSpc>
                          <a:spcPct val="107300"/>
                        </a:lnSpc>
                        <a:spcBef>
                          <a:spcPts val="35"/>
                        </a:spcBef>
                        <a:tabLst>
                          <a:tab pos="1331595" algn="l"/>
                        </a:tabLst>
                      </a:pPr>
                      <a:r>
                        <a:rPr sz="825" spc="15" baseline="-30303" dirty="0"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sz="825" spc="-30" baseline="-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7" baseline="-30303" dirty="0">
                          <a:latin typeface="Trebuchet MS"/>
                          <a:cs typeface="Trebuchet MS"/>
                        </a:rPr>
                        <a:t>details		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creation process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needs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provided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  <a:tabLst>
                          <a:tab pos="124904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Transaction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details	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check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their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33159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nee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sz="5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 be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ro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	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cco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alan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ce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2925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Keeps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eye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the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1656080" algn="l"/>
                        </a:tabLst>
                      </a:pPr>
                      <a:r>
                        <a:rPr sz="550" spc="20" dirty="0">
                          <a:latin typeface="Trebuchet MS"/>
                          <a:cs typeface="Trebuchet MS"/>
                        </a:rPr>
                        <a:t>expense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2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20" dirty="0">
                          <a:latin typeface="Trebuchet MS"/>
                          <a:cs typeface="Trebuchet MS"/>
                        </a:rPr>
                        <a:t>ckeck	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set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their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636270" marR="468630" indent="-169545">
                        <a:lnSpc>
                          <a:spcPct val="107300"/>
                        </a:lnSpc>
                        <a:spcBef>
                          <a:spcPts val="10"/>
                        </a:spcBef>
                        <a:tabLst>
                          <a:tab pos="172275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whethe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 </a:t>
                      </a:r>
                      <a:r>
                        <a:rPr sz="55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t </a:t>
                      </a:r>
                      <a:r>
                        <a:rPr sz="55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cro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	l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imit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sp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 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limit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30200" marR="566420" indent="-128270">
                        <a:lnSpc>
                          <a:spcPct val="109100"/>
                        </a:lnSpc>
                        <a:tabLst>
                          <a:tab pos="1209675" algn="l"/>
                          <a:tab pos="142176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come</a:t>
                      </a:r>
                      <a:r>
                        <a:rPr sz="55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5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xp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	E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sz="5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5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be 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saved		stopped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13995" marR="410209" indent="-7620">
                        <a:lnSpc>
                          <a:spcPct val="74500"/>
                        </a:lnSpc>
                        <a:spcBef>
                          <a:spcPts val="800"/>
                        </a:spcBef>
                        <a:tabLst>
                          <a:tab pos="1096645" algn="l"/>
                          <a:tab pos="1183640" algn="l"/>
                        </a:tabLst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feel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good		</a:t>
                      </a:r>
                      <a:r>
                        <a:rPr sz="825" spc="15" baseline="35353" dirty="0">
                          <a:latin typeface="Trebuchet MS"/>
                          <a:cs typeface="Trebuchet MS"/>
                        </a:rPr>
                        <a:t>They will have </a:t>
                      </a:r>
                      <a:r>
                        <a:rPr sz="825" spc="22" baseline="3535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-30303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825" baseline="-30303" dirty="0">
                          <a:latin typeface="Trebuchet MS"/>
                          <a:cs typeface="Trebuchet MS"/>
                        </a:rPr>
                        <a:t>bo</a:t>
                      </a:r>
                      <a:r>
                        <a:rPr sz="825" spc="-7" baseline="-30303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825" baseline="-30303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825" spc="-37" baseline="-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-30303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825" baseline="-30303" dirty="0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sz="825" spc="-30" baseline="-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baseline="-30303" dirty="0"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825" spc="-7" baseline="-30303" dirty="0">
                          <a:latin typeface="Trebuchet MS"/>
                          <a:cs typeface="Trebuchet MS"/>
                        </a:rPr>
                        <a:t>ne</a:t>
                      </a:r>
                      <a:r>
                        <a:rPr sz="825" baseline="-30303" dirty="0">
                          <a:latin typeface="Trebuchet MS"/>
                          <a:cs typeface="Trebuchet MS"/>
                        </a:rPr>
                        <a:t>y	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om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5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t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1296035">
                        <a:lnSpc>
                          <a:spcPts val="590"/>
                        </a:lnSpc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save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8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 vert="vert270">
                    <a:lnL w="9525">
                      <a:solidFill>
                        <a:srgbClr val="B1B1B1"/>
                      </a:solidFill>
                      <a:prstDash val="solid"/>
                    </a:lnL>
                    <a:lnT w="9525">
                      <a:solidFill>
                        <a:srgbClr val="B1B1B1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850" b="1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Interactions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  <a:p>
                      <a:pPr marL="618490" marR="579755">
                        <a:lnSpc>
                          <a:spcPct val="106700"/>
                        </a:lnSpc>
                        <a:spcBef>
                          <a:spcPts val="395"/>
                        </a:spcBef>
                      </a:pP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interactions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at </a:t>
                      </a:r>
                      <a:r>
                        <a:rPr sz="600" spc="-16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sz="600" spc="-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step</a:t>
                      </a:r>
                      <a:r>
                        <a:rPr sz="600" spc="-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along</a:t>
                      </a:r>
                      <a:r>
                        <a:rPr sz="600" spc="-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600" spc="-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way?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706755">
                        <a:lnSpc>
                          <a:spcPct val="100000"/>
                        </a:lnSpc>
                      </a:pPr>
                      <a:r>
                        <a:rPr sz="600" b="1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People:</a:t>
                      </a:r>
                      <a:r>
                        <a:rPr sz="600" b="1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600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sz="600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600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see</a:t>
                      </a:r>
                      <a:r>
                        <a:rPr sz="600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600" spc="-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talk</a:t>
                      </a:r>
                      <a:r>
                        <a:rPr sz="600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to?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  <a:p>
                      <a:pPr marL="7067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600" b="1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Places:</a:t>
                      </a:r>
                      <a:r>
                        <a:rPr sz="600" b="1" spc="-3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Where</a:t>
                      </a:r>
                      <a:r>
                        <a:rPr sz="600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600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they?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  <a:p>
                      <a:pPr marL="706755" marR="436245">
                        <a:lnSpc>
                          <a:spcPct val="108300"/>
                        </a:lnSpc>
                        <a:spcBef>
                          <a:spcPts val="395"/>
                        </a:spcBef>
                      </a:pPr>
                      <a:r>
                        <a:rPr sz="600" b="1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Things:</a:t>
                      </a:r>
                      <a:r>
                        <a:rPr sz="600" b="1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600" spc="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digital</a:t>
                      </a:r>
                      <a:r>
                        <a:rPr sz="600" spc="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touchpoints</a:t>
                      </a:r>
                      <a:r>
                        <a:rPr sz="600" spc="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600" spc="-16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physical</a:t>
                      </a:r>
                      <a:r>
                        <a:rPr sz="600" spc="-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objects</a:t>
                      </a:r>
                      <a:r>
                        <a:rPr sz="600" spc="-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would</a:t>
                      </a:r>
                      <a:r>
                        <a:rPr sz="600" spc="-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600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use?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interac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h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389380" algn="l"/>
                        </a:tabLst>
                      </a:pPr>
                      <a:r>
                        <a:rPr sz="550" dirty="0">
                          <a:latin typeface="Trebuchet MS"/>
                          <a:cs typeface="Trebuchet MS"/>
                        </a:rPr>
                        <a:t>ot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op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bo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t	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825" spc="-7" baseline="30303" dirty="0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825" spc="-30" baseline="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825" spc="-7" baseline="30303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825" spc="-44" baseline="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825" spc="-7" baseline="30303" dirty="0">
                          <a:latin typeface="Trebuchet MS"/>
                          <a:cs typeface="Trebuchet MS"/>
                        </a:rPr>
                        <a:t>nta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ct</a:t>
                      </a:r>
                      <a:endParaRPr sz="825" baseline="30303">
                        <a:latin typeface="Trebuchet MS"/>
                        <a:cs typeface="Trebuchet MS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1395730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saving</a:t>
                      </a:r>
                      <a:r>
                        <a:rPr sz="55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55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money	</a:t>
                      </a:r>
                      <a:r>
                        <a:rPr sz="825" spc="-7" baseline="30303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825" spc="-30" baseline="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30303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825" spc="-60" baseline="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30303" dirty="0">
                          <a:latin typeface="Trebuchet MS"/>
                          <a:cs typeface="Trebuchet MS"/>
                        </a:rPr>
                        <a:t>chat</a:t>
                      </a:r>
                      <a:r>
                        <a:rPr sz="825" spc="-52" baseline="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bot</a:t>
                      </a:r>
                      <a:endParaRPr sz="825" baseline="30303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13435" marR="866140" indent="-635" algn="ctr">
                        <a:lnSpc>
                          <a:spcPct val="108200"/>
                        </a:lnSpc>
                      </a:pPr>
                      <a:r>
                        <a:rPr sz="55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ry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gl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saving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their </a:t>
                      </a:r>
                      <a:r>
                        <a:rPr sz="55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income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366520">
                        <a:lnSpc>
                          <a:spcPts val="560"/>
                        </a:lnSpc>
                        <a:spcBef>
                          <a:spcPts val="450"/>
                        </a:spcBef>
                      </a:pPr>
                      <a:r>
                        <a:rPr sz="550" spc="5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expense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193040">
                        <a:lnSpc>
                          <a:spcPts val="560"/>
                        </a:lnSpc>
                        <a:tabLst>
                          <a:tab pos="132651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come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xp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	</a:t>
                      </a:r>
                      <a:r>
                        <a:rPr sz="825" spc="-7" baseline="-20202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825" baseline="-40404" dirty="0">
                          <a:latin typeface="Trebuchet MS"/>
                          <a:cs typeface="Trebuchet MS"/>
                        </a:rPr>
                        <a:t>xc</a:t>
                      </a:r>
                      <a:r>
                        <a:rPr sz="825" spc="-7" baseline="-40404" dirty="0">
                          <a:latin typeface="Trebuchet MS"/>
                          <a:cs typeface="Trebuchet MS"/>
                        </a:rPr>
                        <a:t>ee</a:t>
                      </a:r>
                      <a:r>
                        <a:rPr sz="825" baseline="-40404" dirty="0">
                          <a:latin typeface="Trebuchet MS"/>
                          <a:cs typeface="Trebuchet MS"/>
                        </a:rPr>
                        <a:t>ds</a:t>
                      </a:r>
                      <a:r>
                        <a:rPr sz="825" spc="7" baseline="-404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-40404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825" baseline="-40404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825" spc="-22" baseline="-404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baseline="-40404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825" spc="-7" baseline="-40404" dirty="0">
                          <a:latin typeface="Trebuchet MS"/>
                          <a:cs typeface="Trebuchet MS"/>
                        </a:rPr>
                        <a:t>imit</a:t>
                      </a:r>
                      <a:endParaRPr sz="825" baseline="-40404">
                        <a:latin typeface="Trebuchet MS"/>
                        <a:cs typeface="Trebuchet MS"/>
                      </a:endParaRPr>
                    </a:p>
                    <a:p>
                      <a:pPr marL="188595">
                        <a:lnSpc>
                          <a:spcPts val="575"/>
                        </a:lnSpc>
                        <a:spcBef>
                          <a:spcPts val="195"/>
                        </a:spcBef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in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1294765" marR="266700" indent="-914400">
                        <a:lnSpc>
                          <a:spcPct val="74500"/>
                        </a:lnSpc>
                        <a:spcBef>
                          <a:spcPts val="85"/>
                        </a:spcBef>
                        <a:tabLst>
                          <a:tab pos="1268730" algn="l"/>
                        </a:tabLst>
                      </a:pPr>
                      <a:r>
                        <a:rPr sz="825" spc="-7" baseline="-40404" dirty="0">
                          <a:latin typeface="Trebuchet MS"/>
                          <a:cs typeface="Trebuchet MS"/>
                        </a:rPr>
                        <a:t>database	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then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notification</a:t>
                      </a:r>
                      <a:r>
                        <a:rPr sz="5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wiill </a:t>
                      </a:r>
                      <a:r>
                        <a:rPr sz="55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sent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user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tabLst>
                          <a:tab pos="1636395" algn="l"/>
                        </a:tabLst>
                      </a:pPr>
                      <a:r>
                        <a:rPr sz="825" spc="22" baseline="-30303" dirty="0">
                          <a:latin typeface="Trebuchet MS"/>
                          <a:cs typeface="Trebuchet MS"/>
                        </a:rPr>
                        <a:t>We</a:t>
                      </a:r>
                      <a:r>
                        <a:rPr sz="825" baseline="-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-30303" dirty="0">
                          <a:latin typeface="Trebuchet MS"/>
                          <a:cs typeface="Trebuchet MS"/>
                        </a:rPr>
                        <a:t>ask</a:t>
                      </a:r>
                      <a:r>
                        <a:rPr sz="825" spc="22" baseline="-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7" baseline="-30303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825" spc="22" baseline="-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-30303" dirty="0">
                          <a:latin typeface="Trebuchet MS"/>
                          <a:cs typeface="Trebuchet MS"/>
                        </a:rPr>
                        <a:t>to	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We</a:t>
                      </a:r>
                      <a:r>
                        <a:rPr sz="5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send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alerts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the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1785620" marR="403860" indent="-1290955">
                        <a:lnSpc>
                          <a:spcPct val="54500"/>
                        </a:lnSpc>
                        <a:spcBef>
                          <a:spcPts val="665"/>
                        </a:spcBef>
                        <a:tabLst>
                          <a:tab pos="170624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exten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thei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imi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t	</a:t>
                      </a:r>
                      <a:r>
                        <a:rPr sz="825" spc="-30" baseline="35353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825" spc="-15" baseline="35353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825" spc="-30" baseline="35353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825" spc="-15" baseline="35353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825" baseline="35353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825" spc="-7" baseline="35353" dirty="0">
                          <a:latin typeface="Trebuchet MS"/>
                          <a:cs typeface="Trebuchet MS"/>
                        </a:rPr>
                        <a:t> a</a:t>
                      </a:r>
                      <a:r>
                        <a:rPr sz="825" spc="-15" baseline="35353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825" baseline="35353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825" spc="-7" baseline="35353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825" baseline="35353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825" spc="-22" baseline="3535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35353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825" spc="-30" baseline="35353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825" baseline="35353" dirty="0">
                          <a:latin typeface="Trebuchet MS"/>
                          <a:cs typeface="Trebuchet MS"/>
                        </a:rPr>
                        <a:t>ir 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expenditure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19760" algn="r">
                        <a:lnSpc>
                          <a:spcPct val="100000"/>
                        </a:lnSpc>
                        <a:spcBef>
                          <a:spcPts val="585"/>
                        </a:spcBef>
                        <a:tabLst>
                          <a:tab pos="982980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mi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wi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ruct	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tifi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ati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825" spc="-37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wi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sz="825" spc="-30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be</a:t>
                      </a:r>
                      <a:endParaRPr sz="825" baseline="5050">
                        <a:latin typeface="Trebuchet MS"/>
                        <a:cs typeface="Trebuchet MS"/>
                      </a:endParaRPr>
                    </a:p>
                    <a:p>
                      <a:pPr marR="597535" algn="r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963294" algn="l"/>
                        </a:tabLst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update	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sent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825" spc="7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825" spc="7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customer</a:t>
                      </a:r>
                      <a:endParaRPr sz="825" baseline="5050">
                        <a:latin typeface="Trebuchet MS"/>
                        <a:cs typeface="Trebuchet MS"/>
                      </a:endParaRPr>
                    </a:p>
                    <a:p>
                      <a:pPr marR="642620" algn="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90995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 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xp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	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825" spc="-15" baseline="505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825" spc="-30" baseline="505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't</a:t>
                      </a:r>
                      <a:r>
                        <a:rPr sz="825" spc="-52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pd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825" spc="-37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825" baseline="5050" dirty="0">
                          <a:latin typeface="Trebuchet MS"/>
                          <a:cs typeface="Trebuchet MS"/>
                        </a:rPr>
                        <a:t>e</a:t>
                      </a:r>
                      <a:endParaRPr sz="825" baseline="5050">
                        <a:latin typeface="Trebuchet MS"/>
                        <a:cs typeface="Trebuchet MS"/>
                      </a:endParaRPr>
                    </a:p>
                    <a:p>
                      <a:pPr marR="567055" algn="r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2613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periodically.	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expense</a:t>
                      </a:r>
                      <a:r>
                        <a:rPr sz="825" spc="30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825" spc="37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long</a:t>
                      </a:r>
                      <a:r>
                        <a:rPr sz="825" spc="30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time</a:t>
                      </a:r>
                      <a:endParaRPr sz="825" baseline="50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8925" marR="399415" indent="-117475">
                        <a:lnSpc>
                          <a:spcPct val="109400"/>
                        </a:lnSpc>
                        <a:tabLst>
                          <a:tab pos="1090295" algn="l"/>
                          <a:tab pos="1170940" algn="l"/>
                        </a:tabLst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Feedback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get	</a:t>
                      </a:r>
                      <a:r>
                        <a:rPr sz="825" spc="7" baseline="10101" dirty="0">
                          <a:latin typeface="Trebuchet MS"/>
                          <a:cs typeface="Trebuchet MS"/>
                        </a:rPr>
                        <a:t>User's</a:t>
                      </a:r>
                      <a:r>
                        <a:rPr sz="825" spc="-37" baseline="1010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10101" dirty="0">
                          <a:latin typeface="Trebuchet MS"/>
                          <a:cs typeface="Trebuchet MS"/>
                        </a:rPr>
                        <a:t>feedback</a:t>
                      </a:r>
                      <a:r>
                        <a:rPr sz="825" spc="-37" baseline="1010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7" baseline="10101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825" spc="-225" baseline="1010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user.		</a:t>
                      </a:r>
                      <a:r>
                        <a:rPr sz="825" spc="22" baseline="10101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825" spc="-44" baseline="1010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10101" dirty="0">
                          <a:latin typeface="Trebuchet MS"/>
                          <a:cs typeface="Trebuchet MS"/>
                        </a:rPr>
                        <a:t>considered.</a:t>
                      </a:r>
                      <a:endParaRPr sz="825" baseline="10101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16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 vert="vert270">
                    <a:lnL w="9525">
                      <a:solidFill>
                        <a:srgbClr val="B1B1B1"/>
                      </a:solidFill>
                      <a:prstDash val="solid"/>
                    </a:lnL>
                    <a:lnT w="9525">
                      <a:solidFill>
                        <a:srgbClr val="B1B1B1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12140">
                        <a:lnSpc>
                          <a:spcPct val="100000"/>
                        </a:lnSpc>
                      </a:pPr>
                      <a:r>
                        <a:rPr sz="850" b="1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Goals</a:t>
                      </a:r>
                      <a:r>
                        <a:rPr sz="850" b="1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50" b="1" spc="-3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850" b="1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50" b="1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motivations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  <a:p>
                      <a:pPr marL="615315" marR="570865">
                        <a:lnSpc>
                          <a:spcPct val="108300"/>
                        </a:lnSpc>
                        <a:spcBef>
                          <a:spcPts val="260"/>
                        </a:spcBef>
                      </a:pP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At each step, what 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a person’s 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primary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goal</a:t>
                      </a:r>
                      <a:r>
                        <a:rPr sz="600" spc="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or motivation? 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“H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600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”</a:t>
                      </a:r>
                      <a:r>
                        <a:rPr sz="600" spc="-3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600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“H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600" spc="-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600" spc="-4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”)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589405" marR="280035" indent="-1445260">
                        <a:lnSpc>
                          <a:spcPct val="56399"/>
                        </a:lnSpc>
                        <a:tabLst>
                          <a:tab pos="1426210" algn="l"/>
                        </a:tabLst>
                      </a:pPr>
                      <a:r>
                        <a:rPr sz="550" dirty="0">
                          <a:latin typeface="Trebuchet MS"/>
                          <a:cs typeface="Trebuchet MS"/>
                        </a:rPr>
                        <a:t>Track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expense.	</a:t>
                      </a:r>
                      <a:r>
                        <a:rPr sz="825" spc="-7" baseline="35353" dirty="0">
                          <a:latin typeface="Trebuchet MS"/>
                          <a:cs typeface="Trebuchet MS"/>
                        </a:rPr>
                        <a:t>Staying</a:t>
                      </a:r>
                      <a:r>
                        <a:rPr sz="825" spc="-44" baseline="3535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35353" dirty="0">
                          <a:latin typeface="Trebuchet MS"/>
                          <a:cs typeface="Trebuchet MS"/>
                        </a:rPr>
                        <a:t>within</a:t>
                      </a:r>
                      <a:r>
                        <a:rPr sz="825" spc="-37" baseline="3535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35353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825" spc="-232" baseline="3535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budget.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08050" marR="991869" algn="ctr">
                        <a:lnSpc>
                          <a:spcPct val="109100"/>
                        </a:lnSpc>
                      </a:pPr>
                      <a:r>
                        <a:rPr sz="5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na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expense.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302385">
                        <a:lnSpc>
                          <a:spcPts val="595"/>
                        </a:lnSpc>
                        <a:spcBef>
                          <a:spcPts val="520"/>
                        </a:spcBef>
                      </a:pPr>
                      <a:r>
                        <a:rPr sz="500" spc="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00" spc="1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1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00" spc="1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10" dirty="0"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00" spc="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500" spc="1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00" spc="1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e</a:t>
                      </a:r>
                    </a:p>
                    <a:p>
                      <a:pPr marL="222250">
                        <a:lnSpc>
                          <a:spcPts val="635"/>
                        </a:lnSpc>
                        <a:tabLst>
                          <a:tab pos="1369695" algn="l"/>
                        </a:tabLst>
                      </a:pPr>
                      <a:r>
                        <a:rPr sz="825" spc="15" baseline="5050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505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825" spc="-30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5050" dirty="0">
                          <a:latin typeface="Trebuchet MS"/>
                          <a:cs typeface="Trebuchet MS"/>
                        </a:rPr>
                        <a:t>know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22" baseline="5050" dirty="0">
                          <a:latin typeface="Trebuchet MS"/>
                          <a:cs typeface="Trebuchet MS"/>
                        </a:rPr>
                        <a:t>how	</a:t>
                      </a:r>
                      <a:r>
                        <a:rPr sz="500" spc="-5" dirty="0">
                          <a:latin typeface="Trebuchet MS"/>
                          <a:cs typeface="Trebuchet MS"/>
                        </a:rPr>
                        <a:t>money</a:t>
                      </a:r>
                      <a:r>
                        <a:rPr sz="5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5" dirty="0">
                          <a:latin typeface="Trebuchet MS"/>
                          <a:cs typeface="Trebuchet MS"/>
                        </a:rPr>
                        <a:t>without</a:t>
                      </a:r>
                      <a:r>
                        <a:rPr sz="5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5" dirty="0">
                          <a:latin typeface="Trebuchet MS"/>
                          <a:cs typeface="Trebuchet MS"/>
                        </a:rPr>
                        <a:t>any</a:t>
                      </a:r>
                      <a:endParaRPr sz="500" dirty="0">
                        <a:latin typeface="Trebuchet MS"/>
                        <a:cs typeface="Trebuchet MS"/>
                      </a:endParaRPr>
                    </a:p>
                    <a:p>
                      <a:pPr marL="1328420" marR="241300" indent="-1077595">
                        <a:lnSpc>
                          <a:spcPts val="610"/>
                        </a:lnSpc>
                        <a:spcBef>
                          <a:spcPts val="45"/>
                        </a:spcBef>
                        <a:tabLst>
                          <a:tab pos="1343660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much</a:t>
                      </a:r>
                      <a:r>
                        <a:rPr sz="55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55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spend		</a:t>
                      </a:r>
                      <a:r>
                        <a:rPr sz="500" spc="-15" dirty="0">
                          <a:latin typeface="Trebuchet MS"/>
                          <a:cs typeface="Trebuchet MS"/>
                        </a:rPr>
                        <a:t>fright</a:t>
                      </a:r>
                      <a:r>
                        <a:rPr sz="500" spc="-10" dirty="0">
                          <a:latin typeface="Trebuchet MS"/>
                          <a:cs typeface="Trebuchet MS"/>
                        </a:rPr>
                        <a:t> if</a:t>
                      </a:r>
                      <a:r>
                        <a:rPr sz="5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20" dirty="0"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20" dirty="0">
                          <a:latin typeface="Trebuchet MS"/>
                          <a:cs typeface="Trebuchet MS"/>
                        </a:rPr>
                        <a:t>amount </a:t>
                      </a:r>
                      <a:r>
                        <a:rPr sz="5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00" spc="-5" dirty="0">
                          <a:latin typeface="Trebuchet MS"/>
                          <a:cs typeface="Trebuchet MS"/>
                        </a:rPr>
                        <a:t>il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5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2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00" spc="-1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5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00" spc="-1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1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5" dirty="0">
                          <a:latin typeface="Trebuchet MS"/>
                          <a:cs typeface="Trebuchet MS"/>
                        </a:rPr>
                        <a:t>bud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5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00" dirty="0">
                          <a:latin typeface="Trebuchet MS"/>
                          <a:cs typeface="Trebuchet MS"/>
                        </a:rPr>
                        <a:t>t</a:t>
                      </a: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1200" marR="415925" indent="-257810">
                        <a:lnSpc>
                          <a:spcPct val="136400"/>
                        </a:lnSpc>
                        <a:spcBef>
                          <a:spcPts val="5"/>
                        </a:spcBef>
                        <a:tabLst>
                          <a:tab pos="1727835" algn="l"/>
                          <a:tab pos="1846580" algn="l"/>
                        </a:tabLst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live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within	</a:t>
                      </a:r>
                      <a:r>
                        <a:rPr sz="825" spc="7" baseline="-15151" dirty="0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825" spc="-60" baseline="-1515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7" baseline="-15151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825" spc="-52" baseline="-1515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baseline="-15151" dirty="0">
                          <a:latin typeface="Trebuchet MS"/>
                          <a:cs typeface="Trebuchet MS"/>
                        </a:rPr>
                        <a:t>track</a:t>
                      </a:r>
                      <a:r>
                        <a:rPr sz="825" spc="-67" baseline="-1515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-15151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825" spc="-225" baseline="-1515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20202" dirty="0">
                          <a:latin typeface="Trebuchet MS"/>
                          <a:cs typeface="Trebuchet MS"/>
                        </a:rPr>
                        <a:t>the		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expense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706755">
                        <a:lnSpc>
                          <a:spcPts val="540"/>
                        </a:lnSpc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line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672465" algn="r">
                        <a:lnSpc>
                          <a:spcPct val="100000"/>
                        </a:lnSpc>
                        <a:spcBef>
                          <a:spcPts val="690"/>
                        </a:spcBef>
                        <a:tabLst>
                          <a:tab pos="1108075" algn="l"/>
                        </a:tabLst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User's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live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their	</a:t>
                      </a:r>
                      <a:r>
                        <a:rPr sz="825" spc="37" baseline="-25252" dirty="0">
                          <a:latin typeface="Trebuchet MS"/>
                          <a:cs typeface="Trebuchet MS"/>
                        </a:rPr>
                        <a:t>Unnecessary</a:t>
                      </a:r>
                      <a:endParaRPr sz="825" baseline="-25252">
                        <a:latin typeface="Trebuchet MS"/>
                        <a:cs typeface="Trebuchet MS"/>
                      </a:endParaRPr>
                    </a:p>
                    <a:p>
                      <a:pPr marR="625475" algn="r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969010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life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peacefully	</a:t>
                      </a:r>
                      <a:r>
                        <a:rPr sz="825" spc="15" baseline="-25252" dirty="0">
                          <a:latin typeface="Trebuchet MS"/>
                          <a:cs typeface="Trebuchet MS"/>
                        </a:rPr>
                        <a:t>expense</a:t>
                      </a:r>
                      <a:r>
                        <a:rPr sz="825" spc="-7" baseline="-25252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-25252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825" baseline="-25252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22" baseline="-25252" dirty="0">
                          <a:latin typeface="Trebuchet MS"/>
                          <a:cs typeface="Trebuchet MS"/>
                        </a:rPr>
                        <a:t>be</a:t>
                      </a:r>
                      <a:endParaRPr sz="825" baseline="-25252">
                        <a:latin typeface="Trebuchet MS"/>
                        <a:cs typeface="Trebuchet MS"/>
                      </a:endParaRPr>
                    </a:p>
                    <a:p>
                      <a:pPr marL="432434" marR="756285" indent="-195580">
                        <a:lnSpc>
                          <a:spcPts val="730"/>
                        </a:lnSpc>
                        <a:spcBef>
                          <a:spcPts val="15"/>
                        </a:spcBef>
                        <a:tabLst>
                          <a:tab pos="1433830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nancia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l	</a:t>
                      </a:r>
                      <a:r>
                        <a:rPr sz="825" spc="-7" baseline="-25252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825" spc="7" baseline="-25252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825" baseline="-25252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825" spc="-7" baseline="-25252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825" baseline="-25252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825" spc="-22" baseline="-25252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825" baseline="-25252" dirty="0">
                          <a:latin typeface="Trebuchet MS"/>
                          <a:cs typeface="Trebuchet MS"/>
                        </a:rPr>
                        <a:t>d. 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tensions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46710" marR="354330" indent="-144780">
                        <a:lnSpc>
                          <a:spcPct val="109100"/>
                        </a:lnSpc>
                        <a:tabLst>
                          <a:tab pos="1123950" algn="l"/>
                          <a:tab pos="1227455" algn="l"/>
                        </a:tabLst>
                      </a:pPr>
                      <a:r>
                        <a:rPr sz="550" spc="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 u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ha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ve	T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5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fe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better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life.		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spend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money.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89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 vert="vert270">
                    <a:lnL w="9525">
                      <a:solidFill>
                        <a:srgbClr val="B1B1B1"/>
                      </a:solidFill>
                      <a:prstDash val="solid"/>
                    </a:lnL>
                    <a:lnT w="9525">
                      <a:solidFill>
                        <a:srgbClr val="B1B1B1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850" b="1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Positive</a:t>
                      </a:r>
                      <a:r>
                        <a:rPr sz="850" b="1" spc="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50" b="1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moments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  <a:p>
                      <a:pPr marL="615315" marR="584835">
                        <a:lnSpc>
                          <a:spcPct val="107700"/>
                        </a:lnSpc>
                        <a:spcBef>
                          <a:spcPts val="280"/>
                        </a:spcBef>
                      </a:pP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600" spc="6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steps</a:t>
                      </a:r>
                      <a:r>
                        <a:rPr sz="600" spc="6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600" spc="6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600" spc="6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typical</a:t>
                      </a:r>
                      <a:r>
                        <a:rPr sz="600" spc="7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person </a:t>
                      </a:r>
                      <a:r>
                        <a:rPr sz="600" spc="-16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find enjoyable,</a:t>
                      </a:r>
                      <a:r>
                        <a:rPr sz="600" spc="-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productive,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fun, 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motivating,</a:t>
                      </a:r>
                      <a:r>
                        <a:rPr sz="600" spc="-4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delightful,</a:t>
                      </a:r>
                      <a:r>
                        <a:rPr sz="600" spc="-4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600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exciting?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8699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44170">
                        <a:lnSpc>
                          <a:spcPct val="100000"/>
                        </a:lnSpc>
                        <a:tabLst>
                          <a:tab pos="1499235" algn="l"/>
                        </a:tabLst>
                      </a:pPr>
                      <a:r>
                        <a:rPr sz="550" spc="25" dirty="0">
                          <a:latin typeface="Trebuchet MS"/>
                          <a:cs typeface="Trebuchet MS"/>
                        </a:rPr>
                        <a:t>Easy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2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25" dirty="0">
                          <a:latin typeface="Trebuchet MS"/>
                          <a:cs typeface="Trebuchet MS"/>
                        </a:rPr>
                        <a:t>use	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Free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cos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  <a:tabLst>
                          <a:tab pos="1252220" algn="l"/>
                        </a:tabLst>
                      </a:pPr>
                      <a:r>
                        <a:rPr sz="825" spc="15" baseline="15151" dirty="0">
                          <a:latin typeface="Trebuchet MS"/>
                          <a:cs typeface="Trebuchet MS"/>
                        </a:rPr>
                        <a:t>Spending</a:t>
                      </a:r>
                      <a:r>
                        <a:rPr sz="825" spc="22" baseline="1515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15151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825" spc="44" baseline="1515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15151" dirty="0">
                          <a:latin typeface="Trebuchet MS"/>
                          <a:cs typeface="Trebuchet MS"/>
                        </a:rPr>
                        <a:t>money	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save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their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461009" marR="321945" indent="-219710">
                        <a:lnSpc>
                          <a:spcPts val="550"/>
                        </a:lnSpc>
                        <a:spcBef>
                          <a:spcPts val="160"/>
                        </a:spcBef>
                        <a:tabLst>
                          <a:tab pos="1278255" algn="l"/>
                        </a:tabLst>
                      </a:pPr>
                      <a:r>
                        <a:rPr sz="825" spc="-7" baseline="10101" dirty="0"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825" baseline="10101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825" spc="30" baseline="1010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10101" dirty="0">
                          <a:latin typeface="Trebuchet MS"/>
                          <a:cs typeface="Trebuchet MS"/>
                        </a:rPr>
                        <a:t>thi</a:t>
                      </a:r>
                      <a:r>
                        <a:rPr sz="825" baseline="10101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825" spc="44" baseline="1010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1010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825" spc="-15" baseline="10101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825" baseline="10101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825" spc="44" baseline="1010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22" baseline="10101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825" baseline="10101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825" spc="44" baseline="1010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10101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825" spc="-15" baseline="10101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825" baseline="10101" dirty="0">
                          <a:latin typeface="Trebuchet MS"/>
                          <a:cs typeface="Trebuchet MS"/>
                        </a:rPr>
                        <a:t>re	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nth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ly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ex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s. 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exiting.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64515">
                        <a:lnSpc>
                          <a:spcPts val="580"/>
                        </a:lnSpc>
                        <a:spcBef>
                          <a:spcPts val="635"/>
                        </a:spcBef>
                        <a:tabLst>
                          <a:tab pos="1668145" algn="l"/>
                        </a:tabLst>
                      </a:pPr>
                      <a:r>
                        <a:rPr sz="825" spc="-7" baseline="30303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825" spc="7" baseline="30303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825" spc="-22" baseline="30303" dirty="0">
                          <a:latin typeface="Trebuchet MS"/>
                          <a:cs typeface="Trebuchet MS"/>
                        </a:rPr>
                        <a:t> o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825" spc="-15" baseline="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30303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825" baseline="30303" dirty="0">
                          <a:latin typeface="Trebuchet MS"/>
                          <a:cs typeface="Trebuchet MS"/>
                        </a:rPr>
                        <a:t>e	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ntir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wi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be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455295">
                        <a:lnSpc>
                          <a:spcPts val="565"/>
                        </a:lnSpc>
                        <a:tabLst>
                          <a:tab pos="1796414" algn="l"/>
                        </a:tabLst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expenses</a:t>
                      </a:r>
                      <a:r>
                        <a:rPr sz="5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5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easily	</a:t>
                      </a:r>
                      <a:r>
                        <a:rPr sz="825" spc="15" baseline="-25252" dirty="0">
                          <a:latin typeface="Trebuchet MS"/>
                          <a:cs typeface="Trebuchet MS"/>
                        </a:rPr>
                        <a:t>visualized</a:t>
                      </a:r>
                      <a:endParaRPr sz="825" baseline="-25252">
                        <a:latin typeface="Trebuchet MS"/>
                        <a:cs typeface="Trebuchet MS"/>
                      </a:endParaRPr>
                    </a:p>
                    <a:p>
                      <a:pPr marL="617855">
                        <a:lnSpc>
                          <a:spcPts val="640"/>
                        </a:lnSpc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tracked.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79095" marR="1602740" indent="-79375">
                        <a:lnSpc>
                          <a:spcPct val="109100"/>
                        </a:lnSpc>
                      </a:pPr>
                      <a:r>
                        <a:rPr sz="55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pp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secure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201420" marR="368935" indent="-923925">
                        <a:lnSpc>
                          <a:spcPct val="103600"/>
                        </a:lnSpc>
                        <a:spcBef>
                          <a:spcPts val="515"/>
                        </a:spcBef>
                        <a:tabLst>
                          <a:tab pos="1123950" algn="l"/>
                        </a:tabLst>
                      </a:pPr>
                      <a:r>
                        <a:rPr sz="825" spc="-7" baseline="-35353" dirty="0">
                          <a:latin typeface="Trebuchet MS"/>
                          <a:cs typeface="Trebuchet MS"/>
                        </a:rPr>
                        <a:t>Happy</a:t>
                      </a:r>
                      <a:r>
                        <a:rPr sz="825" spc="60" baseline="-3535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15" baseline="-35353" dirty="0">
                          <a:latin typeface="Trebuchet MS"/>
                          <a:cs typeface="Trebuchet MS"/>
                        </a:rPr>
                        <a:t>mind</a:t>
                      </a:r>
                      <a:r>
                        <a:rPr sz="825" spc="60" baseline="-3535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-35353" dirty="0">
                          <a:latin typeface="Trebuchet MS"/>
                          <a:cs typeface="Trebuchet MS"/>
                        </a:rPr>
                        <a:t>set	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love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use </a:t>
                      </a:r>
                      <a:r>
                        <a:rPr sz="55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ppl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icati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n.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01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 vert="vert270">
                    <a:lnL w="9525">
                      <a:solidFill>
                        <a:srgbClr val="B1B1B1"/>
                      </a:solidFill>
                      <a:prstDash val="solid"/>
                    </a:lnL>
                    <a:lnT w="9525">
                      <a:solidFill>
                        <a:srgbClr val="B1B1B1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850" b="1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Negative</a:t>
                      </a:r>
                      <a:r>
                        <a:rPr sz="850" b="1" spc="2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50" b="1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moments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  <a:p>
                      <a:pPr marL="615315" marR="492125">
                        <a:lnSpc>
                          <a:spcPct val="108300"/>
                        </a:lnSpc>
                        <a:spcBef>
                          <a:spcPts val="250"/>
                        </a:spcBef>
                      </a:pP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What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steps does a 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typical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person 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find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frustrating, confusing, angering, </a:t>
                      </a:r>
                      <a:r>
                        <a:rPr sz="600" spc="-16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costly,</a:t>
                      </a:r>
                      <a:r>
                        <a:rPr sz="600" spc="-3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600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time-consuming?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131000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Frustrating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the	</a:t>
                      </a:r>
                      <a:r>
                        <a:rPr sz="825" baseline="-20202" dirty="0">
                          <a:latin typeface="Trebuchet MS"/>
                          <a:cs typeface="Trebuchet MS"/>
                        </a:rPr>
                        <a:t>Slow</a:t>
                      </a:r>
                      <a:r>
                        <a:rPr sz="825" spc="-7" baseline="-20202" dirty="0">
                          <a:latin typeface="Trebuchet MS"/>
                          <a:cs typeface="Trebuchet MS"/>
                        </a:rPr>
                        <a:t> internet</a:t>
                      </a:r>
                      <a:r>
                        <a:rPr sz="825" spc="-15" baseline="-20202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-20202" dirty="0">
                          <a:latin typeface="Trebuchet MS"/>
                          <a:cs typeface="Trebuchet MS"/>
                        </a:rPr>
                        <a:t>may</a:t>
                      </a:r>
                      <a:endParaRPr sz="825" baseline="-20202">
                        <a:latin typeface="Trebuchet MS"/>
                        <a:cs typeface="Trebuchet MS"/>
                      </a:endParaRPr>
                    </a:p>
                    <a:p>
                      <a:pPr marL="417195" marR="455295" indent="-169545">
                        <a:lnSpc>
                          <a:spcPct val="101800"/>
                        </a:lnSpc>
                        <a:spcBef>
                          <a:spcPts val="25"/>
                        </a:spcBef>
                        <a:tabLst>
                          <a:tab pos="1378585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pp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ic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ion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	</a:t>
                      </a:r>
                      <a:r>
                        <a:rPr sz="825" baseline="-20202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825" spc="-7" baseline="-20202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825" spc="-30" baseline="-20202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825" spc="7" baseline="-20202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825" baseline="-20202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825" spc="-7" baseline="-20202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22" baseline="-20202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825" spc="-15" baseline="-20202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825" baseline="-20202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825" spc="-7" baseline="-20202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825" spc="-15" baseline="-20202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825" spc="-7" baseline="-20202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825" baseline="-20202" dirty="0"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hang.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1785">
                        <a:lnSpc>
                          <a:spcPct val="100000"/>
                        </a:lnSpc>
                        <a:tabLst>
                          <a:tab pos="1264285" algn="l"/>
                        </a:tabLst>
                      </a:pP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People</a:t>
                      </a:r>
                      <a:r>
                        <a:rPr sz="825" spc="7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think</a:t>
                      </a:r>
                      <a:r>
                        <a:rPr sz="825" spc="15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-7" baseline="5050" dirty="0">
                          <a:latin typeface="Trebuchet MS"/>
                          <a:cs typeface="Trebuchet MS"/>
                        </a:rPr>
                        <a:t>their	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People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think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478155" marR="288925" indent="-216535">
                        <a:lnSpc>
                          <a:spcPts val="720"/>
                        </a:lnSpc>
                        <a:spcBef>
                          <a:spcPts val="20"/>
                        </a:spcBef>
                        <a:tabLst>
                          <a:tab pos="1303655" algn="l"/>
                          <a:tab pos="1349375" algn="l"/>
                        </a:tabLst>
                      </a:pPr>
                      <a:r>
                        <a:rPr sz="825" spc="15" baseline="5050" dirty="0">
                          <a:latin typeface="Trebuchet MS"/>
                          <a:cs typeface="Trebuchet MS"/>
                        </a:rPr>
                        <a:t>personal</a:t>
                      </a:r>
                      <a:r>
                        <a:rPr sz="825" spc="-22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7" baseline="5050" dirty="0">
                          <a:latin typeface="Trebuchet MS"/>
                          <a:cs typeface="Trebuchet MS"/>
                        </a:rPr>
                        <a:t>details </a:t>
                      </a:r>
                      <a:r>
                        <a:rPr sz="825" spc="22" baseline="5050" dirty="0">
                          <a:latin typeface="Trebuchet MS"/>
                          <a:cs typeface="Trebuchet MS"/>
                        </a:rPr>
                        <a:t>may	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admin will monitor </a:t>
                      </a:r>
                      <a:r>
                        <a:rPr sz="55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22" baseline="505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825" spc="15" baseline="5050" dirty="0">
                          <a:latin typeface="Trebuchet MS"/>
                          <a:cs typeface="Trebuchet MS"/>
                        </a:rPr>
                        <a:t> sold		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every</a:t>
                      </a:r>
                      <a:r>
                        <a:rPr sz="5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activities.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74980">
                        <a:lnSpc>
                          <a:spcPct val="100000"/>
                        </a:lnSpc>
                        <a:spcBef>
                          <a:spcPts val="750"/>
                        </a:spcBef>
                        <a:tabLst>
                          <a:tab pos="1633220" algn="l"/>
                        </a:tabLst>
                      </a:pPr>
                      <a:r>
                        <a:rPr sz="825" spc="15" baseline="30303" dirty="0">
                          <a:latin typeface="Trebuchet MS"/>
                          <a:cs typeface="Trebuchet MS"/>
                        </a:rPr>
                        <a:t>corrupted</a:t>
                      </a:r>
                      <a:r>
                        <a:rPr sz="825" spc="-15" baseline="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7" baseline="30303" dirty="0">
                          <a:latin typeface="Trebuchet MS"/>
                          <a:cs typeface="Trebuchet MS"/>
                        </a:rPr>
                        <a:t>values	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may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forget</a:t>
                      </a:r>
                      <a:r>
                        <a:rPr sz="5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the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645795" marR="372745" indent="-169545">
                        <a:lnSpc>
                          <a:spcPct val="67300"/>
                        </a:lnSpc>
                        <a:spcBef>
                          <a:spcPts val="395"/>
                        </a:spcBef>
                        <a:tabLst>
                          <a:tab pos="1621155" algn="l"/>
                        </a:tabLst>
                      </a:pPr>
                      <a:r>
                        <a:rPr sz="825" spc="22" baseline="30303" dirty="0">
                          <a:latin typeface="Trebuchet MS"/>
                          <a:cs typeface="Trebuchet MS"/>
                        </a:rPr>
                        <a:t>may</a:t>
                      </a:r>
                      <a:r>
                        <a:rPr sz="825" spc="30" baseline="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30303" dirty="0">
                          <a:latin typeface="Trebuchet MS"/>
                          <a:cs typeface="Trebuchet MS"/>
                        </a:rPr>
                        <a:t>damage</a:t>
                      </a:r>
                      <a:r>
                        <a:rPr sz="825" spc="22" baseline="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30303" dirty="0">
                          <a:latin typeface="Trebuchet MS"/>
                          <a:cs typeface="Trebuchet MS"/>
                        </a:rPr>
                        <a:t>the	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expense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some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times </a:t>
                      </a:r>
                      <a:r>
                        <a:rPr sz="55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graph.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467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5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feels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  <a:p>
                      <a:pPr marL="1455420" marR="544195" indent="-1066165">
                        <a:lnSpc>
                          <a:spcPct val="105500"/>
                        </a:lnSpc>
                        <a:tabLst>
                          <a:tab pos="1339215" algn="l"/>
                        </a:tabLst>
                      </a:pPr>
                      <a:r>
                        <a:rPr sz="825" spc="22" baseline="-30303" dirty="0">
                          <a:latin typeface="Trebuchet MS"/>
                          <a:cs typeface="Trebuchet MS"/>
                        </a:rPr>
                        <a:t>Time</a:t>
                      </a:r>
                      <a:r>
                        <a:rPr sz="825" spc="-44" baseline="-3030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-30303" dirty="0">
                          <a:latin typeface="Trebuchet MS"/>
                          <a:cs typeface="Trebuchet MS"/>
                        </a:rPr>
                        <a:t>delay	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sometimes</a:t>
                      </a:r>
                      <a:r>
                        <a:rPr sz="5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lazy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55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update the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25" dirty="0">
                          <a:latin typeface="Trebuchet MS"/>
                          <a:cs typeface="Trebuchet MS"/>
                        </a:rPr>
                        <a:t>expenses.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58775">
                        <a:lnSpc>
                          <a:spcPct val="100000"/>
                        </a:lnSpc>
                        <a:spcBef>
                          <a:spcPts val="540"/>
                        </a:spcBef>
                        <a:tabLst>
                          <a:tab pos="1149985" algn="l"/>
                        </a:tabLst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People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may	</a:t>
                      </a:r>
                      <a:r>
                        <a:rPr sz="825" spc="15" baseline="5050" dirty="0">
                          <a:latin typeface="Trebuchet MS"/>
                          <a:cs typeface="Trebuchet MS"/>
                        </a:rPr>
                        <a:t>Suggest</a:t>
                      </a:r>
                      <a:r>
                        <a:rPr sz="825" spc="-22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5050" dirty="0">
                          <a:latin typeface="Trebuchet MS"/>
                          <a:cs typeface="Trebuchet MS"/>
                        </a:rPr>
                        <a:t>other</a:t>
                      </a:r>
                      <a:r>
                        <a:rPr sz="825" spc="-15" baseline="50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5050" dirty="0">
                          <a:latin typeface="Trebuchet MS"/>
                          <a:cs typeface="Trebuchet MS"/>
                        </a:rPr>
                        <a:t>about</a:t>
                      </a:r>
                      <a:endParaRPr sz="825" baseline="5050">
                        <a:latin typeface="Trebuchet MS"/>
                        <a:cs typeface="Trebuchet MS"/>
                      </a:endParaRPr>
                    </a:p>
                    <a:p>
                      <a:pPr marL="34671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296035" algn="l"/>
                        </a:tabLst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recommend.	</a:t>
                      </a:r>
                      <a:r>
                        <a:rPr sz="825" spc="15" baseline="5050" dirty="0">
                          <a:latin typeface="Trebuchet MS"/>
                          <a:cs typeface="Trebuchet MS"/>
                        </a:rPr>
                        <a:t>application.</a:t>
                      </a:r>
                      <a:endParaRPr sz="825" baseline="50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 vert="vert270">
                    <a:lnL w="9525">
                      <a:solidFill>
                        <a:srgbClr val="B1B1B1"/>
                      </a:solidFill>
                      <a:prstDash val="solid"/>
                    </a:lnL>
                    <a:lnT w="9525">
                      <a:solidFill>
                        <a:srgbClr val="B1B1B1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850" b="1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Areas</a:t>
                      </a:r>
                      <a:r>
                        <a:rPr sz="850" b="1" spc="-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50" b="1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850" b="1" spc="-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50" b="1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opportunity</a:t>
                      </a:r>
                      <a:endParaRPr sz="850">
                        <a:latin typeface="Trebuchet MS"/>
                        <a:cs typeface="Trebuchet MS"/>
                      </a:endParaRPr>
                    </a:p>
                    <a:p>
                      <a:pPr marL="615315" marR="630555">
                        <a:lnSpc>
                          <a:spcPct val="108500"/>
                        </a:lnSpc>
                        <a:spcBef>
                          <a:spcPts val="250"/>
                        </a:spcBef>
                      </a:pP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How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might 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we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make each step 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better?</a:t>
                      </a:r>
                      <a:r>
                        <a:rPr sz="600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600" spc="-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ideas</a:t>
                      </a:r>
                      <a:r>
                        <a:rPr sz="600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sz="600" spc="-2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we</a:t>
                      </a:r>
                      <a:r>
                        <a:rPr sz="600" spc="-2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have? </a:t>
                      </a:r>
                      <a:r>
                        <a:rPr sz="600" spc="-16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60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have others</a:t>
                      </a:r>
                      <a:r>
                        <a:rPr sz="600" spc="5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10" dirty="0">
                          <a:solidFill>
                            <a:srgbClr val="2E2E2E"/>
                          </a:solidFill>
                          <a:latin typeface="Trebuchet MS"/>
                          <a:cs typeface="Trebuchet MS"/>
                        </a:rPr>
                        <a:t>suggested?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61290" algn="ctr">
                        <a:lnSpc>
                          <a:spcPct val="100000"/>
                        </a:lnSpc>
                        <a:tabLst>
                          <a:tab pos="1089025" algn="l"/>
                        </a:tabLst>
                      </a:pPr>
                      <a:r>
                        <a:rPr sz="550" spc="10" dirty="0">
                          <a:latin typeface="Trebuchet MS"/>
                          <a:cs typeface="Trebuchet MS"/>
                        </a:rPr>
                        <a:t>Provide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simple	</a:t>
                      </a:r>
                      <a:r>
                        <a:rPr sz="825" spc="15" baseline="-20202" dirty="0">
                          <a:latin typeface="Trebuchet MS"/>
                          <a:cs typeface="Trebuchet MS"/>
                        </a:rPr>
                        <a:t>Easy</a:t>
                      </a:r>
                      <a:r>
                        <a:rPr sz="825" spc="-7" baseline="-20202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-20202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825" spc="-22" baseline="-20202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25" spc="15" baseline="-20202" dirty="0">
                          <a:latin typeface="Trebuchet MS"/>
                          <a:cs typeface="Trebuchet MS"/>
                        </a:rPr>
                        <a:t>compare</a:t>
                      </a:r>
                      <a:endParaRPr sz="825" baseline="-20202">
                        <a:latin typeface="Trebuchet MS"/>
                        <a:cs typeface="Trebuchet MS"/>
                      </a:endParaRPr>
                    </a:p>
                    <a:p>
                      <a:pPr marR="133350" algn="ctr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1058545" algn="l"/>
                        </a:tabLst>
                      </a:pPr>
                      <a:r>
                        <a:rPr sz="825" spc="22" baseline="25252" dirty="0">
                          <a:latin typeface="Trebuchet MS"/>
                          <a:cs typeface="Trebuchet MS"/>
                        </a:rPr>
                        <a:t>summary	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others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59740" marR="315595" indent="-175260">
                        <a:lnSpc>
                          <a:spcPct val="109100"/>
                        </a:lnSpc>
                        <a:spcBef>
                          <a:spcPts val="530"/>
                        </a:spcBef>
                        <a:tabLst>
                          <a:tab pos="1320800" algn="l"/>
                          <a:tab pos="1404620" algn="l"/>
                        </a:tabLst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o r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ce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	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ps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expense		save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money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03935" marR="986790" algn="ctr">
                        <a:lnSpc>
                          <a:spcPct val="108200"/>
                        </a:lnSpc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reward points will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55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given according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savings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749300" marR="1146175" algn="ctr">
                        <a:lnSpc>
                          <a:spcPct val="108200"/>
                        </a:lnSpc>
                        <a:spcBef>
                          <a:spcPts val="440"/>
                        </a:spcBef>
                      </a:pPr>
                      <a:r>
                        <a:rPr sz="55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tan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ds 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need of the </a:t>
                      </a:r>
                      <a:r>
                        <a:rPr sz="5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application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883285" marR="847725" algn="ctr">
                        <a:lnSpc>
                          <a:spcPct val="109100"/>
                        </a:lnSpc>
                        <a:spcBef>
                          <a:spcPts val="355"/>
                        </a:spcBef>
                      </a:pPr>
                      <a:r>
                        <a:rPr sz="550" spc="-1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fri</a:t>
                      </a:r>
                      <a:r>
                        <a:rPr sz="550" spc="-2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y  </a:t>
                      </a:r>
                      <a:r>
                        <a:rPr sz="550" spc="10" dirty="0">
                          <a:latin typeface="Trebuchet MS"/>
                          <a:cs typeface="Trebuchet MS"/>
                        </a:rPr>
                        <a:t>feedback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6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1B1B1"/>
                      </a:solidFill>
                      <a:prstDash val="solid"/>
                    </a:lnR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85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052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lnB w="9525">
                      <a:solidFill>
                        <a:srgbClr val="B1B1B1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lnB w="9525">
                      <a:solidFill>
                        <a:srgbClr val="B1B1B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924300" y="3539850"/>
            <a:ext cx="1200785" cy="31115"/>
          </a:xfrm>
          <a:custGeom>
            <a:avLst/>
            <a:gdLst/>
            <a:ahLst/>
            <a:cxnLst/>
            <a:rect l="l" t="t" r="r" b="b"/>
            <a:pathLst>
              <a:path w="1200785" h="31114">
                <a:moveTo>
                  <a:pt x="1200655" y="185"/>
                </a:moveTo>
                <a:lnTo>
                  <a:pt x="-99" y="185"/>
                </a:lnTo>
                <a:lnTo>
                  <a:pt x="-99" y="31299"/>
                </a:lnTo>
                <a:lnTo>
                  <a:pt x="1200655" y="31299"/>
                </a:lnTo>
                <a:lnTo>
                  <a:pt x="1200655" y="185"/>
                </a:lnTo>
                <a:close/>
              </a:path>
            </a:pathLst>
          </a:custGeom>
          <a:solidFill>
            <a:srgbClr val="393939">
              <a:alpha val="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4904" y="2741020"/>
            <a:ext cx="252729" cy="262255"/>
          </a:xfrm>
          <a:custGeom>
            <a:avLst/>
            <a:gdLst/>
            <a:ahLst/>
            <a:cxnLst/>
            <a:rect l="l" t="t" r="r" b="b"/>
            <a:pathLst>
              <a:path w="252729" h="262255">
                <a:moveTo>
                  <a:pt x="103980" y="217369"/>
                </a:moveTo>
                <a:lnTo>
                  <a:pt x="88105" y="217369"/>
                </a:lnTo>
                <a:lnTo>
                  <a:pt x="91280" y="219274"/>
                </a:lnTo>
                <a:lnTo>
                  <a:pt x="93185" y="222449"/>
                </a:lnTo>
                <a:lnTo>
                  <a:pt x="103980" y="251659"/>
                </a:lnTo>
                <a:lnTo>
                  <a:pt x="107154" y="258643"/>
                </a:lnTo>
                <a:lnTo>
                  <a:pt x="112234" y="262453"/>
                </a:lnTo>
                <a:lnTo>
                  <a:pt x="122394" y="262453"/>
                </a:lnTo>
                <a:lnTo>
                  <a:pt x="126839" y="259278"/>
                </a:lnTo>
                <a:lnTo>
                  <a:pt x="130649" y="254199"/>
                </a:lnTo>
                <a:lnTo>
                  <a:pt x="130649" y="253564"/>
                </a:lnTo>
                <a:lnTo>
                  <a:pt x="131919" y="250389"/>
                </a:lnTo>
                <a:lnTo>
                  <a:pt x="117314" y="250389"/>
                </a:lnTo>
                <a:lnTo>
                  <a:pt x="116044" y="249754"/>
                </a:lnTo>
                <a:lnTo>
                  <a:pt x="115409" y="247214"/>
                </a:lnTo>
                <a:lnTo>
                  <a:pt x="104615" y="218004"/>
                </a:lnTo>
                <a:lnTo>
                  <a:pt x="103980" y="217369"/>
                </a:lnTo>
                <a:close/>
              </a:path>
              <a:path w="252729" h="262255">
                <a:moveTo>
                  <a:pt x="149063" y="205305"/>
                </a:moveTo>
                <a:lnTo>
                  <a:pt x="139539" y="205305"/>
                </a:lnTo>
                <a:lnTo>
                  <a:pt x="131919" y="216734"/>
                </a:lnTo>
                <a:lnTo>
                  <a:pt x="130014" y="219274"/>
                </a:lnTo>
                <a:lnTo>
                  <a:pt x="119854" y="248484"/>
                </a:lnTo>
                <a:lnTo>
                  <a:pt x="117949" y="250389"/>
                </a:lnTo>
                <a:lnTo>
                  <a:pt x="131919" y="250389"/>
                </a:lnTo>
                <a:lnTo>
                  <a:pt x="140809" y="224989"/>
                </a:lnTo>
                <a:lnTo>
                  <a:pt x="141444" y="223719"/>
                </a:lnTo>
                <a:lnTo>
                  <a:pt x="145888" y="217369"/>
                </a:lnTo>
                <a:lnTo>
                  <a:pt x="146523" y="216734"/>
                </a:lnTo>
                <a:lnTo>
                  <a:pt x="166208" y="216734"/>
                </a:lnTo>
                <a:lnTo>
                  <a:pt x="154143" y="207210"/>
                </a:lnTo>
                <a:lnTo>
                  <a:pt x="150968" y="205940"/>
                </a:lnTo>
                <a:lnTo>
                  <a:pt x="149063" y="205305"/>
                </a:lnTo>
                <a:close/>
              </a:path>
              <a:path w="252729" h="262255">
                <a:moveTo>
                  <a:pt x="166208" y="216734"/>
                </a:moveTo>
                <a:lnTo>
                  <a:pt x="146523" y="216734"/>
                </a:lnTo>
                <a:lnTo>
                  <a:pt x="147158" y="217369"/>
                </a:lnTo>
                <a:lnTo>
                  <a:pt x="178273" y="242134"/>
                </a:lnTo>
                <a:lnTo>
                  <a:pt x="181448" y="244039"/>
                </a:lnTo>
                <a:lnTo>
                  <a:pt x="184623" y="244674"/>
                </a:lnTo>
                <a:lnTo>
                  <a:pt x="196052" y="244674"/>
                </a:lnTo>
                <a:lnTo>
                  <a:pt x="201767" y="238324"/>
                </a:lnTo>
                <a:lnTo>
                  <a:pt x="201767" y="232609"/>
                </a:lnTo>
                <a:lnTo>
                  <a:pt x="185892" y="232609"/>
                </a:lnTo>
                <a:lnTo>
                  <a:pt x="184623" y="231974"/>
                </a:lnTo>
                <a:lnTo>
                  <a:pt x="166208" y="216734"/>
                </a:lnTo>
                <a:close/>
              </a:path>
              <a:path w="252729" h="262255">
                <a:moveTo>
                  <a:pt x="67785" y="17984"/>
                </a:moveTo>
                <a:lnTo>
                  <a:pt x="56991" y="17984"/>
                </a:lnTo>
                <a:lnTo>
                  <a:pt x="51276" y="24334"/>
                </a:lnTo>
                <a:lnTo>
                  <a:pt x="50844" y="44654"/>
                </a:lnTo>
                <a:lnTo>
                  <a:pt x="50720" y="59893"/>
                </a:lnTo>
                <a:lnTo>
                  <a:pt x="51911" y="69418"/>
                </a:lnTo>
                <a:lnTo>
                  <a:pt x="51276" y="71323"/>
                </a:lnTo>
                <a:lnTo>
                  <a:pt x="19527" y="71958"/>
                </a:lnTo>
                <a:lnTo>
                  <a:pt x="12542" y="73228"/>
                </a:lnTo>
                <a:lnTo>
                  <a:pt x="8097" y="76403"/>
                </a:lnTo>
                <a:lnTo>
                  <a:pt x="4922" y="86563"/>
                </a:lnTo>
                <a:lnTo>
                  <a:pt x="6827" y="91643"/>
                </a:lnTo>
                <a:lnTo>
                  <a:pt x="34131" y="120217"/>
                </a:lnTo>
                <a:lnTo>
                  <a:pt x="34766" y="122122"/>
                </a:lnTo>
                <a:lnTo>
                  <a:pt x="34766" y="126567"/>
                </a:lnTo>
                <a:lnTo>
                  <a:pt x="33496" y="128472"/>
                </a:lnTo>
                <a:lnTo>
                  <a:pt x="-157" y="153871"/>
                </a:lnTo>
                <a:lnTo>
                  <a:pt x="477" y="159586"/>
                </a:lnTo>
                <a:lnTo>
                  <a:pt x="1747" y="165301"/>
                </a:lnTo>
                <a:lnTo>
                  <a:pt x="4287" y="170381"/>
                </a:lnTo>
                <a:lnTo>
                  <a:pt x="44926" y="176730"/>
                </a:lnTo>
                <a:lnTo>
                  <a:pt x="46196" y="178000"/>
                </a:lnTo>
                <a:lnTo>
                  <a:pt x="48101" y="181175"/>
                </a:lnTo>
                <a:lnTo>
                  <a:pt x="48101" y="183080"/>
                </a:lnTo>
                <a:lnTo>
                  <a:pt x="47466" y="185620"/>
                </a:lnTo>
                <a:lnTo>
                  <a:pt x="30956" y="216734"/>
                </a:lnTo>
                <a:lnTo>
                  <a:pt x="28416" y="221814"/>
                </a:lnTo>
                <a:lnTo>
                  <a:pt x="29051" y="226894"/>
                </a:lnTo>
                <a:lnTo>
                  <a:pt x="34131" y="235149"/>
                </a:lnTo>
                <a:lnTo>
                  <a:pt x="39211" y="238324"/>
                </a:lnTo>
                <a:lnTo>
                  <a:pt x="46831" y="238324"/>
                </a:lnTo>
                <a:lnTo>
                  <a:pt x="49371" y="237689"/>
                </a:lnTo>
                <a:lnTo>
                  <a:pt x="51911" y="236419"/>
                </a:lnTo>
                <a:lnTo>
                  <a:pt x="68420" y="226259"/>
                </a:lnTo>
                <a:lnTo>
                  <a:pt x="43021" y="226259"/>
                </a:lnTo>
                <a:lnTo>
                  <a:pt x="42386" y="225624"/>
                </a:lnTo>
                <a:lnTo>
                  <a:pt x="41116" y="223719"/>
                </a:lnTo>
                <a:lnTo>
                  <a:pt x="41116" y="223084"/>
                </a:lnTo>
                <a:lnTo>
                  <a:pt x="57626" y="190700"/>
                </a:lnTo>
                <a:lnTo>
                  <a:pt x="60801" y="184985"/>
                </a:lnTo>
                <a:lnTo>
                  <a:pt x="60710" y="182445"/>
                </a:lnTo>
                <a:lnTo>
                  <a:pt x="60166" y="178635"/>
                </a:lnTo>
                <a:lnTo>
                  <a:pt x="55086" y="169111"/>
                </a:lnTo>
                <a:lnTo>
                  <a:pt x="50641" y="165936"/>
                </a:lnTo>
                <a:lnTo>
                  <a:pt x="14447" y="159586"/>
                </a:lnTo>
                <a:lnTo>
                  <a:pt x="13177" y="159586"/>
                </a:lnTo>
                <a:lnTo>
                  <a:pt x="13812" y="158951"/>
                </a:lnTo>
                <a:lnTo>
                  <a:pt x="13812" y="158316"/>
                </a:lnTo>
                <a:lnTo>
                  <a:pt x="43656" y="136092"/>
                </a:lnTo>
                <a:lnTo>
                  <a:pt x="46196" y="131012"/>
                </a:lnTo>
                <a:lnTo>
                  <a:pt x="46831" y="119582"/>
                </a:lnTo>
                <a:lnTo>
                  <a:pt x="44926" y="113867"/>
                </a:lnTo>
                <a:lnTo>
                  <a:pt x="18257" y="86563"/>
                </a:lnTo>
                <a:lnTo>
                  <a:pt x="18257" y="85293"/>
                </a:lnTo>
                <a:lnTo>
                  <a:pt x="18892" y="84023"/>
                </a:lnTo>
                <a:lnTo>
                  <a:pt x="20797" y="84023"/>
                </a:lnTo>
                <a:lnTo>
                  <a:pt x="52546" y="82753"/>
                </a:lnTo>
                <a:lnTo>
                  <a:pt x="53181" y="82753"/>
                </a:lnTo>
                <a:lnTo>
                  <a:pt x="65246" y="80848"/>
                </a:lnTo>
                <a:lnTo>
                  <a:pt x="62706" y="57988"/>
                </a:lnTo>
                <a:lnTo>
                  <a:pt x="62706" y="33224"/>
                </a:lnTo>
                <a:lnTo>
                  <a:pt x="63341" y="30049"/>
                </a:lnTo>
                <a:lnTo>
                  <a:pt x="85565" y="30049"/>
                </a:lnTo>
                <a:lnTo>
                  <a:pt x="74770" y="21159"/>
                </a:lnTo>
                <a:lnTo>
                  <a:pt x="74135" y="21159"/>
                </a:lnTo>
                <a:lnTo>
                  <a:pt x="70960" y="19254"/>
                </a:lnTo>
                <a:lnTo>
                  <a:pt x="67785" y="17984"/>
                </a:lnTo>
                <a:close/>
              </a:path>
              <a:path w="252729" h="262255">
                <a:moveTo>
                  <a:pt x="239866" y="90373"/>
                </a:moveTo>
                <a:lnTo>
                  <a:pt x="239866" y="103072"/>
                </a:lnTo>
                <a:lnTo>
                  <a:pt x="239231" y="103707"/>
                </a:lnTo>
                <a:lnTo>
                  <a:pt x="238596" y="103707"/>
                </a:lnTo>
                <a:lnTo>
                  <a:pt x="209387" y="126567"/>
                </a:lnTo>
                <a:lnTo>
                  <a:pt x="206212" y="131647"/>
                </a:lnTo>
                <a:lnTo>
                  <a:pt x="205577" y="143076"/>
                </a:lnTo>
                <a:lnTo>
                  <a:pt x="207482" y="148791"/>
                </a:lnTo>
                <a:lnTo>
                  <a:pt x="234786" y="176730"/>
                </a:lnTo>
                <a:lnTo>
                  <a:pt x="234786" y="177365"/>
                </a:lnTo>
                <a:lnTo>
                  <a:pt x="233516" y="178635"/>
                </a:lnTo>
                <a:lnTo>
                  <a:pt x="231611" y="178635"/>
                </a:lnTo>
                <a:lnTo>
                  <a:pt x="202402" y="181810"/>
                </a:lnTo>
                <a:lnTo>
                  <a:pt x="189702" y="183715"/>
                </a:lnTo>
                <a:lnTo>
                  <a:pt x="190337" y="205305"/>
                </a:lnTo>
                <a:lnTo>
                  <a:pt x="190337" y="210385"/>
                </a:lnTo>
                <a:lnTo>
                  <a:pt x="189825" y="226259"/>
                </a:lnTo>
                <a:lnTo>
                  <a:pt x="189702" y="232609"/>
                </a:lnTo>
                <a:lnTo>
                  <a:pt x="201767" y="232609"/>
                </a:lnTo>
                <a:lnTo>
                  <a:pt x="202402" y="210385"/>
                </a:lnTo>
                <a:lnTo>
                  <a:pt x="202402" y="193875"/>
                </a:lnTo>
                <a:lnTo>
                  <a:pt x="204307" y="193240"/>
                </a:lnTo>
                <a:lnTo>
                  <a:pt x="233516" y="190700"/>
                </a:lnTo>
                <a:lnTo>
                  <a:pt x="239866" y="189430"/>
                </a:lnTo>
                <a:lnTo>
                  <a:pt x="244311" y="186255"/>
                </a:lnTo>
                <a:lnTo>
                  <a:pt x="247486" y="176096"/>
                </a:lnTo>
                <a:lnTo>
                  <a:pt x="245581" y="171016"/>
                </a:lnTo>
                <a:lnTo>
                  <a:pt x="218912" y="142441"/>
                </a:lnTo>
                <a:lnTo>
                  <a:pt x="217642" y="140536"/>
                </a:lnTo>
                <a:lnTo>
                  <a:pt x="218277" y="136092"/>
                </a:lnTo>
                <a:lnTo>
                  <a:pt x="219547" y="133552"/>
                </a:lnTo>
                <a:lnTo>
                  <a:pt x="252566" y="108787"/>
                </a:lnTo>
                <a:lnTo>
                  <a:pt x="252566" y="102437"/>
                </a:lnTo>
                <a:lnTo>
                  <a:pt x="251296" y="97357"/>
                </a:lnTo>
                <a:lnTo>
                  <a:pt x="248756" y="92278"/>
                </a:lnTo>
                <a:lnTo>
                  <a:pt x="239866" y="90373"/>
                </a:lnTo>
                <a:close/>
              </a:path>
              <a:path w="252729" h="262255">
                <a:moveTo>
                  <a:pt x="93185" y="205305"/>
                </a:moveTo>
                <a:lnTo>
                  <a:pt x="81755" y="205305"/>
                </a:lnTo>
                <a:lnTo>
                  <a:pt x="77945" y="205940"/>
                </a:lnTo>
                <a:lnTo>
                  <a:pt x="45561" y="225624"/>
                </a:lnTo>
                <a:lnTo>
                  <a:pt x="44926" y="226259"/>
                </a:lnTo>
                <a:lnTo>
                  <a:pt x="68420" y="226259"/>
                </a:lnTo>
                <a:lnTo>
                  <a:pt x="80485" y="218004"/>
                </a:lnTo>
                <a:lnTo>
                  <a:pt x="81755" y="217369"/>
                </a:lnTo>
                <a:lnTo>
                  <a:pt x="103980" y="217369"/>
                </a:lnTo>
                <a:lnTo>
                  <a:pt x="100805" y="210385"/>
                </a:lnTo>
                <a:lnTo>
                  <a:pt x="93185" y="205305"/>
                </a:lnTo>
                <a:close/>
              </a:path>
              <a:path w="252729" h="262255">
                <a:moveTo>
                  <a:pt x="129379" y="161491"/>
                </a:moveTo>
                <a:lnTo>
                  <a:pt x="123029" y="161491"/>
                </a:lnTo>
                <a:lnTo>
                  <a:pt x="120489" y="164031"/>
                </a:lnTo>
                <a:lnTo>
                  <a:pt x="120489" y="179905"/>
                </a:lnTo>
                <a:lnTo>
                  <a:pt x="123029" y="182445"/>
                </a:lnTo>
                <a:lnTo>
                  <a:pt x="129379" y="182445"/>
                </a:lnTo>
                <a:lnTo>
                  <a:pt x="132554" y="179905"/>
                </a:lnTo>
                <a:lnTo>
                  <a:pt x="132554" y="164031"/>
                </a:lnTo>
                <a:lnTo>
                  <a:pt x="129379" y="161491"/>
                </a:lnTo>
                <a:close/>
              </a:path>
              <a:path w="252729" h="262255">
                <a:moveTo>
                  <a:pt x="129379" y="85928"/>
                </a:moveTo>
                <a:lnTo>
                  <a:pt x="123029" y="85928"/>
                </a:lnTo>
                <a:lnTo>
                  <a:pt x="120489" y="89103"/>
                </a:lnTo>
                <a:lnTo>
                  <a:pt x="120489" y="149426"/>
                </a:lnTo>
                <a:lnTo>
                  <a:pt x="123029" y="151966"/>
                </a:lnTo>
                <a:lnTo>
                  <a:pt x="129379" y="151966"/>
                </a:lnTo>
                <a:lnTo>
                  <a:pt x="132554" y="149426"/>
                </a:lnTo>
                <a:lnTo>
                  <a:pt x="132554" y="89103"/>
                </a:lnTo>
                <a:lnTo>
                  <a:pt x="129379" y="85928"/>
                </a:lnTo>
                <a:close/>
              </a:path>
              <a:path w="252729" h="262255">
                <a:moveTo>
                  <a:pt x="218912" y="40844"/>
                </a:moveTo>
                <a:lnTo>
                  <a:pt x="206212" y="40844"/>
                </a:lnTo>
                <a:lnTo>
                  <a:pt x="206212" y="42114"/>
                </a:lnTo>
                <a:lnTo>
                  <a:pt x="204942" y="44654"/>
                </a:lnTo>
                <a:lnTo>
                  <a:pt x="189067" y="71323"/>
                </a:lnTo>
                <a:lnTo>
                  <a:pt x="188432" y="71958"/>
                </a:lnTo>
                <a:lnTo>
                  <a:pt x="186527" y="77673"/>
                </a:lnTo>
                <a:lnTo>
                  <a:pt x="186527" y="83388"/>
                </a:lnTo>
                <a:lnTo>
                  <a:pt x="191607" y="93548"/>
                </a:lnTo>
                <a:lnTo>
                  <a:pt x="196687" y="96723"/>
                </a:lnTo>
                <a:lnTo>
                  <a:pt x="202402" y="97992"/>
                </a:lnTo>
                <a:lnTo>
                  <a:pt x="237961" y="102437"/>
                </a:lnTo>
                <a:lnTo>
                  <a:pt x="238596" y="102437"/>
                </a:lnTo>
                <a:lnTo>
                  <a:pt x="239231" y="103072"/>
                </a:lnTo>
                <a:lnTo>
                  <a:pt x="239866" y="103072"/>
                </a:lnTo>
                <a:lnTo>
                  <a:pt x="239866" y="90373"/>
                </a:lnTo>
                <a:lnTo>
                  <a:pt x="204307" y="86563"/>
                </a:lnTo>
                <a:lnTo>
                  <a:pt x="202402" y="85928"/>
                </a:lnTo>
                <a:lnTo>
                  <a:pt x="200497" y="84658"/>
                </a:lnTo>
                <a:lnTo>
                  <a:pt x="198592" y="81483"/>
                </a:lnTo>
                <a:lnTo>
                  <a:pt x="198592" y="78943"/>
                </a:lnTo>
                <a:lnTo>
                  <a:pt x="199227" y="77038"/>
                </a:lnTo>
                <a:lnTo>
                  <a:pt x="215737" y="50369"/>
                </a:lnTo>
                <a:lnTo>
                  <a:pt x="215737" y="49734"/>
                </a:lnTo>
                <a:lnTo>
                  <a:pt x="217642" y="45924"/>
                </a:lnTo>
                <a:lnTo>
                  <a:pt x="218912" y="40844"/>
                </a:lnTo>
                <a:close/>
              </a:path>
              <a:path w="252729" h="262255">
                <a:moveTo>
                  <a:pt x="150333" y="12270"/>
                </a:moveTo>
                <a:lnTo>
                  <a:pt x="136364" y="12270"/>
                </a:lnTo>
                <a:lnTo>
                  <a:pt x="137634" y="12905"/>
                </a:lnTo>
                <a:lnTo>
                  <a:pt x="138269" y="14810"/>
                </a:lnTo>
                <a:lnTo>
                  <a:pt x="147158" y="50369"/>
                </a:lnTo>
                <a:lnTo>
                  <a:pt x="147158" y="51004"/>
                </a:lnTo>
                <a:lnTo>
                  <a:pt x="152238" y="59258"/>
                </a:lnTo>
                <a:lnTo>
                  <a:pt x="158588" y="60528"/>
                </a:lnTo>
                <a:lnTo>
                  <a:pt x="166843" y="60528"/>
                </a:lnTo>
                <a:lnTo>
                  <a:pt x="170653" y="59893"/>
                </a:lnTo>
                <a:lnTo>
                  <a:pt x="175098" y="57354"/>
                </a:lnTo>
                <a:lnTo>
                  <a:pt x="191607" y="48464"/>
                </a:lnTo>
                <a:lnTo>
                  <a:pt x="159858" y="48464"/>
                </a:lnTo>
                <a:lnTo>
                  <a:pt x="158588" y="45924"/>
                </a:lnTo>
                <a:lnTo>
                  <a:pt x="150333" y="12270"/>
                </a:lnTo>
                <a:close/>
              </a:path>
              <a:path w="252729" h="262255">
                <a:moveTo>
                  <a:pt x="85565" y="30049"/>
                </a:moveTo>
                <a:lnTo>
                  <a:pt x="65881" y="30049"/>
                </a:lnTo>
                <a:lnTo>
                  <a:pt x="67150" y="31319"/>
                </a:lnTo>
                <a:lnTo>
                  <a:pt x="95090" y="54179"/>
                </a:lnTo>
                <a:lnTo>
                  <a:pt x="95725" y="54179"/>
                </a:lnTo>
                <a:lnTo>
                  <a:pt x="100170" y="56719"/>
                </a:lnTo>
                <a:lnTo>
                  <a:pt x="103345" y="57988"/>
                </a:lnTo>
                <a:lnTo>
                  <a:pt x="115409" y="57988"/>
                </a:lnTo>
                <a:lnTo>
                  <a:pt x="121759" y="47194"/>
                </a:lnTo>
                <a:lnTo>
                  <a:pt x="121759" y="46559"/>
                </a:lnTo>
                <a:lnTo>
                  <a:pt x="122394" y="45924"/>
                </a:lnTo>
                <a:lnTo>
                  <a:pt x="104615" y="45924"/>
                </a:lnTo>
                <a:lnTo>
                  <a:pt x="102710" y="44654"/>
                </a:lnTo>
                <a:lnTo>
                  <a:pt x="85565" y="30049"/>
                </a:lnTo>
                <a:close/>
              </a:path>
              <a:path w="252729" h="262255">
                <a:moveTo>
                  <a:pt x="211927" y="27509"/>
                </a:moveTo>
                <a:lnTo>
                  <a:pt x="206847" y="27509"/>
                </a:lnTo>
                <a:lnTo>
                  <a:pt x="204942" y="28144"/>
                </a:lnTo>
                <a:lnTo>
                  <a:pt x="202402" y="29414"/>
                </a:lnTo>
                <a:lnTo>
                  <a:pt x="169383" y="46559"/>
                </a:lnTo>
                <a:lnTo>
                  <a:pt x="166843" y="47829"/>
                </a:lnTo>
                <a:lnTo>
                  <a:pt x="164938" y="48464"/>
                </a:lnTo>
                <a:lnTo>
                  <a:pt x="191607" y="48464"/>
                </a:lnTo>
                <a:lnTo>
                  <a:pt x="206212" y="40844"/>
                </a:lnTo>
                <a:lnTo>
                  <a:pt x="218912" y="40844"/>
                </a:lnTo>
                <a:lnTo>
                  <a:pt x="220182" y="37669"/>
                </a:lnTo>
                <a:lnTo>
                  <a:pt x="215102" y="29414"/>
                </a:lnTo>
                <a:lnTo>
                  <a:pt x="211927" y="27509"/>
                </a:lnTo>
                <a:close/>
              </a:path>
              <a:path w="252729" h="262255">
                <a:moveTo>
                  <a:pt x="141444" y="205"/>
                </a:moveTo>
                <a:lnTo>
                  <a:pt x="130649" y="205"/>
                </a:lnTo>
                <a:lnTo>
                  <a:pt x="126204" y="2745"/>
                </a:lnTo>
                <a:lnTo>
                  <a:pt x="123029" y="8460"/>
                </a:lnTo>
                <a:lnTo>
                  <a:pt x="122394" y="8460"/>
                </a:lnTo>
                <a:lnTo>
                  <a:pt x="110964" y="41479"/>
                </a:lnTo>
                <a:lnTo>
                  <a:pt x="109694" y="43384"/>
                </a:lnTo>
                <a:lnTo>
                  <a:pt x="107789" y="45924"/>
                </a:lnTo>
                <a:lnTo>
                  <a:pt x="122394" y="45924"/>
                </a:lnTo>
                <a:lnTo>
                  <a:pt x="133824" y="14175"/>
                </a:lnTo>
                <a:lnTo>
                  <a:pt x="134459" y="12905"/>
                </a:lnTo>
                <a:lnTo>
                  <a:pt x="135094" y="12270"/>
                </a:lnTo>
                <a:lnTo>
                  <a:pt x="150333" y="12270"/>
                </a:lnTo>
                <a:lnTo>
                  <a:pt x="149698" y="10365"/>
                </a:lnTo>
                <a:lnTo>
                  <a:pt x="149698" y="9730"/>
                </a:lnTo>
                <a:lnTo>
                  <a:pt x="145888" y="3380"/>
                </a:lnTo>
                <a:lnTo>
                  <a:pt x="141444" y="205"/>
                </a:lnTo>
                <a:close/>
              </a:path>
            </a:pathLst>
          </a:custGeom>
          <a:solidFill>
            <a:srgbClr val="6A8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22187" y="3851428"/>
            <a:ext cx="331470" cy="332740"/>
            <a:chOff x="3922187" y="3851428"/>
            <a:chExt cx="331470" cy="332740"/>
          </a:xfrm>
        </p:grpSpPr>
        <p:sp>
          <p:nvSpPr>
            <p:cNvPr id="6" name="object 6"/>
            <p:cNvSpPr/>
            <p:nvPr/>
          </p:nvSpPr>
          <p:spPr>
            <a:xfrm>
              <a:off x="3942080" y="3872590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311150" y="0"/>
                  </a:moveTo>
                  <a:lnTo>
                    <a:pt x="0" y="0"/>
                  </a:lnTo>
                  <a:lnTo>
                    <a:pt x="0" y="287020"/>
                  </a:lnTo>
                  <a:lnTo>
                    <a:pt x="0" y="311150"/>
                  </a:lnTo>
                  <a:lnTo>
                    <a:pt x="311150" y="311150"/>
                  </a:lnTo>
                  <a:lnTo>
                    <a:pt x="311150" y="287020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5570" y="385481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693" y="177"/>
                  </a:moveTo>
                  <a:lnTo>
                    <a:pt x="-99" y="177"/>
                  </a:lnTo>
                  <a:lnTo>
                    <a:pt x="-99" y="304969"/>
                  </a:lnTo>
                  <a:lnTo>
                    <a:pt x="304693" y="304969"/>
                  </a:lnTo>
                  <a:lnTo>
                    <a:pt x="304693" y="177"/>
                  </a:lnTo>
                  <a:close/>
                </a:path>
              </a:pathLst>
            </a:custGeom>
            <a:solidFill>
              <a:srgbClr val="E0B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5570" y="385481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-99" y="304969"/>
                  </a:moveTo>
                  <a:lnTo>
                    <a:pt x="304693" y="304969"/>
                  </a:lnTo>
                  <a:lnTo>
                    <a:pt x="304693" y="177"/>
                  </a:lnTo>
                  <a:lnTo>
                    <a:pt x="-99" y="177"/>
                  </a:lnTo>
                  <a:lnTo>
                    <a:pt x="-99" y="304969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6908" y="3946425"/>
              <a:ext cx="122551" cy="12191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922187" y="4837583"/>
            <a:ext cx="331470" cy="332740"/>
            <a:chOff x="3922187" y="4837583"/>
            <a:chExt cx="331470" cy="332740"/>
          </a:xfrm>
        </p:grpSpPr>
        <p:sp>
          <p:nvSpPr>
            <p:cNvPr id="11" name="object 11"/>
            <p:cNvSpPr/>
            <p:nvPr/>
          </p:nvSpPr>
          <p:spPr>
            <a:xfrm>
              <a:off x="3942080" y="4858745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311150" y="0"/>
                  </a:moveTo>
                  <a:lnTo>
                    <a:pt x="0" y="0"/>
                  </a:lnTo>
                  <a:lnTo>
                    <a:pt x="0" y="287020"/>
                  </a:lnTo>
                  <a:lnTo>
                    <a:pt x="0" y="311150"/>
                  </a:lnTo>
                  <a:lnTo>
                    <a:pt x="311150" y="311150"/>
                  </a:lnTo>
                  <a:lnTo>
                    <a:pt x="311150" y="287020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25570" y="484096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693" y="152"/>
                  </a:moveTo>
                  <a:lnTo>
                    <a:pt x="-99" y="152"/>
                  </a:lnTo>
                  <a:lnTo>
                    <a:pt x="-99" y="304944"/>
                  </a:lnTo>
                  <a:lnTo>
                    <a:pt x="304693" y="304944"/>
                  </a:lnTo>
                  <a:lnTo>
                    <a:pt x="304693" y="152"/>
                  </a:lnTo>
                  <a:close/>
                </a:path>
              </a:pathLst>
            </a:custGeom>
            <a:solidFill>
              <a:srgbClr val="9BE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25570" y="484096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-99" y="304944"/>
                  </a:moveTo>
                  <a:lnTo>
                    <a:pt x="304693" y="304944"/>
                  </a:lnTo>
                  <a:lnTo>
                    <a:pt x="304693" y="152"/>
                  </a:lnTo>
                  <a:lnTo>
                    <a:pt x="-99" y="152"/>
                  </a:lnTo>
                  <a:lnTo>
                    <a:pt x="-99" y="304944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3573" y="4918585"/>
              <a:ext cx="148586" cy="149856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4340859" y="530197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2909" y="140"/>
                </a:moveTo>
                <a:lnTo>
                  <a:pt x="2430" y="140"/>
                </a:lnTo>
                <a:lnTo>
                  <a:pt x="-109" y="2045"/>
                </a:lnTo>
                <a:lnTo>
                  <a:pt x="-109" y="33159"/>
                </a:lnTo>
                <a:lnTo>
                  <a:pt x="2430" y="35699"/>
                </a:lnTo>
                <a:lnTo>
                  <a:pt x="32909" y="35699"/>
                </a:lnTo>
                <a:lnTo>
                  <a:pt x="35449" y="33159"/>
                </a:lnTo>
                <a:lnTo>
                  <a:pt x="35449" y="2045"/>
                </a:lnTo>
                <a:lnTo>
                  <a:pt x="32909" y="140"/>
                </a:lnTo>
                <a:close/>
              </a:path>
            </a:pathLst>
          </a:custGeom>
          <a:solidFill>
            <a:srgbClr val="6A8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0859" y="545564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2909" y="136"/>
                </a:moveTo>
                <a:lnTo>
                  <a:pt x="2430" y="136"/>
                </a:lnTo>
                <a:lnTo>
                  <a:pt x="-109" y="2676"/>
                </a:lnTo>
                <a:lnTo>
                  <a:pt x="-109" y="33156"/>
                </a:lnTo>
                <a:lnTo>
                  <a:pt x="2430" y="35695"/>
                </a:lnTo>
                <a:lnTo>
                  <a:pt x="32909" y="35695"/>
                </a:lnTo>
                <a:lnTo>
                  <a:pt x="35449" y="33156"/>
                </a:lnTo>
                <a:lnTo>
                  <a:pt x="35449" y="2676"/>
                </a:lnTo>
                <a:lnTo>
                  <a:pt x="32909" y="136"/>
                </a:lnTo>
                <a:close/>
              </a:path>
            </a:pathLst>
          </a:custGeom>
          <a:solidFill>
            <a:srgbClr val="6A8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0859" y="5607410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60" h="34925">
                <a:moveTo>
                  <a:pt x="32909" y="133"/>
                </a:moveTo>
                <a:lnTo>
                  <a:pt x="2430" y="133"/>
                </a:lnTo>
                <a:lnTo>
                  <a:pt x="-109" y="2037"/>
                </a:lnTo>
                <a:lnTo>
                  <a:pt x="-109" y="33152"/>
                </a:lnTo>
                <a:lnTo>
                  <a:pt x="2430" y="35057"/>
                </a:lnTo>
                <a:lnTo>
                  <a:pt x="32909" y="35057"/>
                </a:lnTo>
                <a:lnTo>
                  <a:pt x="35449" y="33152"/>
                </a:lnTo>
                <a:lnTo>
                  <a:pt x="35449" y="2037"/>
                </a:lnTo>
                <a:lnTo>
                  <a:pt x="32909" y="133"/>
                </a:lnTo>
                <a:close/>
              </a:path>
            </a:pathLst>
          </a:custGeom>
          <a:solidFill>
            <a:srgbClr val="6A8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908852" y="6119012"/>
            <a:ext cx="331470" cy="332740"/>
            <a:chOff x="3908852" y="6119012"/>
            <a:chExt cx="331470" cy="332740"/>
          </a:xfrm>
        </p:grpSpPr>
        <p:sp>
          <p:nvSpPr>
            <p:cNvPr id="19" name="object 19"/>
            <p:cNvSpPr/>
            <p:nvPr/>
          </p:nvSpPr>
          <p:spPr>
            <a:xfrm>
              <a:off x="3928745" y="6140175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311150" y="0"/>
                  </a:moveTo>
                  <a:lnTo>
                    <a:pt x="0" y="0"/>
                  </a:lnTo>
                  <a:lnTo>
                    <a:pt x="0" y="287020"/>
                  </a:lnTo>
                  <a:lnTo>
                    <a:pt x="0" y="311150"/>
                  </a:lnTo>
                  <a:lnTo>
                    <a:pt x="311150" y="311150"/>
                  </a:lnTo>
                  <a:lnTo>
                    <a:pt x="311150" y="287020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2234" y="61223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693" y="119"/>
                  </a:moveTo>
                  <a:lnTo>
                    <a:pt x="-98" y="119"/>
                  </a:lnTo>
                  <a:lnTo>
                    <a:pt x="-98" y="304912"/>
                  </a:lnTo>
                  <a:lnTo>
                    <a:pt x="304693" y="304912"/>
                  </a:lnTo>
                  <a:lnTo>
                    <a:pt x="304693" y="119"/>
                  </a:lnTo>
                  <a:close/>
                </a:path>
              </a:pathLst>
            </a:custGeom>
            <a:solidFill>
              <a:srgbClr val="FFD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12234" y="61223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-98" y="304912"/>
                  </a:moveTo>
                  <a:lnTo>
                    <a:pt x="304693" y="304912"/>
                  </a:lnTo>
                  <a:lnTo>
                    <a:pt x="304693" y="119"/>
                  </a:lnTo>
                  <a:lnTo>
                    <a:pt x="-98" y="119"/>
                  </a:lnTo>
                  <a:lnTo>
                    <a:pt x="-98" y="304912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064" y="6190458"/>
              <a:ext cx="168905" cy="16890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3907582" y="7196608"/>
            <a:ext cx="331470" cy="332740"/>
            <a:chOff x="3907582" y="7196608"/>
            <a:chExt cx="331470" cy="332740"/>
          </a:xfrm>
        </p:grpSpPr>
        <p:sp>
          <p:nvSpPr>
            <p:cNvPr id="24" name="object 24"/>
            <p:cNvSpPr/>
            <p:nvPr/>
          </p:nvSpPr>
          <p:spPr>
            <a:xfrm>
              <a:off x="3927475" y="7217770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311150" y="0"/>
                  </a:moveTo>
                  <a:lnTo>
                    <a:pt x="0" y="0"/>
                  </a:lnTo>
                  <a:lnTo>
                    <a:pt x="0" y="287020"/>
                  </a:lnTo>
                  <a:lnTo>
                    <a:pt x="0" y="311150"/>
                  </a:lnTo>
                  <a:lnTo>
                    <a:pt x="311150" y="311150"/>
                  </a:lnTo>
                  <a:lnTo>
                    <a:pt x="311150" y="287020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10964" y="719999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693" y="92"/>
                  </a:moveTo>
                  <a:lnTo>
                    <a:pt x="-98" y="92"/>
                  </a:lnTo>
                  <a:lnTo>
                    <a:pt x="-98" y="304885"/>
                  </a:lnTo>
                  <a:lnTo>
                    <a:pt x="304693" y="304885"/>
                  </a:lnTo>
                  <a:lnTo>
                    <a:pt x="304693" y="92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10964" y="719999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-98" y="304885"/>
                  </a:moveTo>
                  <a:lnTo>
                    <a:pt x="304693" y="304885"/>
                  </a:lnTo>
                  <a:lnTo>
                    <a:pt x="304693" y="92"/>
                  </a:lnTo>
                  <a:lnTo>
                    <a:pt x="-98" y="92"/>
                  </a:lnTo>
                  <a:lnTo>
                    <a:pt x="-98" y="304885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3413" y="7280091"/>
              <a:ext cx="147316" cy="14731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907582" y="8162442"/>
            <a:ext cx="331470" cy="333375"/>
            <a:chOff x="3907582" y="8162442"/>
            <a:chExt cx="331470" cy="333375"/>
          </a:xfrm>
        </p:grpSpPr>
        <p:sp>
          <p:nvSpPr>
            <p:cNvPr id="29" name="object 29"/>
            <p:cNvSpPr/>
            <p:nvPr/>
          </p:nvSpPr>
          <p:spPr>
            <a:xfrm>
              <a:off x="3927475" y="8184240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311150" y="0"/>
                  </a:moveTo>
                  <a:lnTo>
                    <a:pt x="0" y="0"/>
                  </a:lnTo>
                  <a:lnTo>
                    <a:pt x="0" y="286385"/>
                  </a:lnTo>
                  <a:lnTo>
                    <a:pt x="0" y="311150"/>
                  </a:lnTo>
                  <a:lnTo>
                    <a:pt x="311150" y="311150"/>
                  </a:lnTo>
                  <a:lnTo>
                    <a:pt x="311150" y="286385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10964" y="816582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693" y="68"/>
                  </a:moveTo>
                  <a:lnTo>
                    <a:pt x="-98" y="68"/>
                  </a:lnTo>
                  <a:lnTo>
                    <a:pt x="-98" y="304860"/>
                  </a:lnTo>
                  <a:lnTo>
                    <a:pt x="304693" y="304860"/>
                  </a:lnTo>
                  <a:lnTo>
                    <a:pt x="304693" y="68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10964" y="816582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-98" y="304860"/>
                  </a:moveTo>
                  <a:lnTo>
                    <a:pt x="304693" y="304860"/>
                  </a:lnTo>
                  <a:lnTo>
                    <a:pt x="304693" y="68"/>
                  </a:lnTo>
                  <a:lnTo>
                    <a:pt x="-98" y="68"/>
                  </a:lnTo>
                  <a:lnTo>
                    <a:pt x="-98" y="304860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9603" y="8245266"/>
              <a:ext cx="147316" cy="147316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07582" y="9125102"/>
            <a:ext cx="331470" cy="332740"/>
            <a:chOff x="3907582" y="9125102"/>
            <a:chExt cx="331470" cy="332740"/>
          </a:xfrm>
        </p:grpSpPr>
        <p:sp>
          <p:nvSpPr>
            <p:cNvPr id="34" name="object 34"/>
            <p:cNvSpPr/>
            <p:nvPr/>
          </p:nvSpPr>
          <p:spPr>
            <a:xfrm>
              <a:off x="3927475" y="9146265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311150" y="0"/>
                  </a:moveTo>
                  <a:lnTo>
                    <a:pt x="0" y="0"/>
                  </a:lnTo>
                  <a:lnTo>
                    <a:pt x="0" y="287020"/>
                  </a:lnTo>
                  <a:lnTo>
                    <a:pt x="0" y="311150"/>
                  </a:lnTo>
                  <a:lnTo>
                    <a:pt x="311150" y="311150"/>
                  </a:lnTo>
                  <a:lnTo>
                    <a:pt x="311150" y="287020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10964" y="91284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693" y="44"/>
                  </a:moveTo>
                  <a:lnTo>
                    <a:pt x="-98" y="44"/>
                  </a:lnTo>
                  <a:lnTo>
                    <a:pt x="-98" y="304836"/>
                  </a:lnTo>
                  <a:lnTo>
                    <a:pt x="304693" y="304836"/>
                  </a:lnTo>
                  <a:lnTo>
                    <a:pt x="304693" y="44"/>
                  </a:lnTo>
                  <a:close/>
                </a:path>
              </a:pathLst>
            </a:custGeom>
            <a:solidFill>
              <a:srgbClr val="FBF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10964" y="91284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-98" y="304836"/>
                  </a:moveTo>
                  <a:lnTo>
                    <a:pt x="304693" y="304836"/>
                  </a:lnTo>
                  <a:lnTo>
                    <a:pt x="304693" y="44"/>
                  </a:lnTo>
                  <a:lnTo>
                    <a:pt x="-98" y="44"/>
                  </a:lnTo>
                  <a:lnTo>
                    <a:pt x="-98" y="304836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7064" y="9188852"/>
              <a:ext cx="151761" cy="1727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848B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918220577532</cp:lastModifiedBy>
  <cp:revision>1</cp:revision>
  <dcterms:created xsi:type="dcterms:W3CDTF">2022-11-07T04:14:30Z</dcterms:created>
  <dcterms:modified xsi:type="dcterms:W3CDTF">2022-11-07T04:26:51Z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2022-11-01T00:00:00Z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2022-11-07T00:00:00Z</vt:filetime>
  </property>
</Properties>
</file>