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35EA6-9AC5-40E5-8EFE-39CBD5C67D97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2EF3A-29C5-472D-AA58-6D25C3FAE4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359C8-344C-4739-AECD-6D3AD5F8DDAB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1E6CF-10B0-4F39-8907-C2E033E0439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1E6CF-10B0-4F39-8907-C2E033E0439C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064498-D0C7-457C-A8C0-64F0B83D6EAE}" type="datetimeFigureOut">
              <a:rPr lang="en-US" smtClean="0"/>
              <a:pPr/>
              <a:t>11/7/2022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8AF453-B517-4C8A-80BC-1820DD684889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223" y="601412"/>
            <a:ext cx="8105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Assistance </a:t>
            </a:r>
            <a:r>
              <a:rPr lang="en-IN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Seniors Who Are Self-Reliant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8104" y="5633223"/>
            <a:ext cx="347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ID : PNT2022TMID52309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-828600" y="5633223"/>
            <a:ext cx="6444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: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Harisha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Team Members  :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Arthi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Shivani M,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Arthi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09679"/>
            <a:ext cx="6375652" cy="666316"/>
          </a:xfrm>
        </p:spPr>
        <p:txBody>
          <a:bodyPr/>
          <a:lstStyle/>
          <a:p>
            <a:r>
              <a:rPr lang="en-IN" sz="48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93083"/>
            <a:ext cx="7772400" cy="307183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patients and also the caretakers forget to take/give the medicines at the right time. And it is difficult to memory the medicine names. Some people find it difficult to  learn new apps in this ever-expanding digital environment,and people  nowadays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tend to forget things more easily, such as taking their prescriptions. People need a way to remember to take their prescriptions without having to learn how to use sophisticated programs.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9287F-2870-589F-F70C-EBC7809C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547828"/>
            <a:ext cx="2834680" cy="18897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19" y="782449"/>
            <a:ext cx="6241326" cy="537784"/>
          </a:xfrm>
          <a:ln>
            <a:noFill/>
          </a:ln>
        </p:spPr>
        <p:txBody>
          <a:bodyPr/>
          <a:lstStyle/>
          <a:p>
            <a:pPr algn="just"/>
            <a:r>
              <a:rPr lang="en-IN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73678"/>
              </p:ext>
            </p:extLst>
          </p:nvPr>
        </p:nvGraphicFramePr>
        <p:xfrm>
          <a:off x="395536" y="1917551"/>
          <a:ext cx="8429681" cy="43917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3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2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3481">
                <a:tc>
                  <a:txBody>
                    <a:bodyPr/>
                    <a:lstStyle/>
                    <a:p>
                      <a:r>
                        <a:rPr lang="en-IN" dirty="0"/>
                        <a:t>      </a:t>
                      </a:r>
                    </a:p>
                    <a:p>
                      <a:r>
                        <a:rPr lang="en-IN" dirty="0"/>
                        <a:t>      </a:t>
                      </a:r>
                      <a:r>
                        <a:rPr lang="en-IN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2400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.No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baseline="0" dirty="0"/>
                        <a:t>           </a:t>
                      </a:r>
                      <a:r>
                        <a:rPr lang="en-IN" sz="2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</a:t>
                      </a:r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baseline="0" dirty="0"/>
                        <a:t> 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848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Ardumed-Smart Medicine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Reminder Old people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MaureshWavkole,Vatsalva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Prakash,Himansu Singh,Nalini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 be easily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understood by the user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don’t facilitate storing the original prescription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337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</a:p>
                    <a:p>
                      <a:r>
                        <a:rPr lang="en-IN" dirty="0"/>
                        <a:t>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edication Reminder System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Mohamed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Abdullah,Shahd-At Hatem,Athraa Leekha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friendly and accurate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measuring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for the time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hardware components are used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device  cost is high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546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based Medicine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Reminder </a:t>
                      </a:r>
                    </a:p>
                    <a:p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Alert application for old people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Mehala , Dr.J.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Viji Gripsy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application have both safety and security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 can be eradicated by using mobile application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7772400" cy="839020"/>
          </a:xfrm>
        </p:spPr>
        <p:txBody>
          <a:bodyPr/>
          <a:lstStyle/>
          <a:p>
            <a:r>
              <a:rPr lang="en-IN" sz="48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Gathering: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71678"/>
            <a:ext cx="7772400" cy="3786214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To  get started  with the project , we have analyzed various journals and got the information which will leads to the best solution.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*Exsisting medicine reminder systems have some disadvantages like high cost,innacurate  and so  on.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*For the effective reminder people are expecting some new features.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*Voice commands are more interested than text command.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76" y="764704"/>
            <a:ext cx="4150840" cy="930408"/>
          </a:xfrm>
        </p:spPr>
        <p:txBody>
          <a:bodyPr/>
          <a:lstStyle/>
          <a:p>
            <a:r>
              <a:rPr lang="en-IN" sz="48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1928802"/>
            <a:ext cx="7772400" cy="3786214"/>
          </a:xfrm>
        </p:spPr>
        <p:txBody>
          <a:bodyPr/>
          <a:lstStyle/>
          <a:p>
            <a:r>
              <a:rPr lang="en-IN" dirty="0"/>
              <a:t>                 </a:t>
            </a:r>
          </a:p>
          <a:p>
            <a:r>
              <a:rPr lang="en-IN" dirty="0"/>
              <a:t>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 An app is build for the user (caretaker) which enables him to set the desired time and medicine .These details will be stored in  the IBM cloudant DB.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*  If the medicine time arrives the web application will send the medicine name to the IoT Device through the IBM IoT platform.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*  The device will receive the medicine name any notify the user with voice commands.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Picture 5" descr="IMG_20221104_233110.jpg"/>
          <p:cNvPicPr>
            <a:picLocks noChangeAspect="1"/>
          </p:cNvPicPr>
          <p:nvPr/>
        </p:nvPicPr>
        <p:blipFill>
          <a:blip r:embed="rId2"/>
          <a:srcRect t="26040" r="2778" b="39584"/>
          <a:stretch>
            <a:fillRect/>
          </a:stretch>
        </p:blipFill>
        <p:spPr>
          <a:xfrm>
            <a:off x="611560" y="1549972"/>
            <a:ext cx="7384334" cy="4880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E7C79D-B750-CB99-C46E-B17B1119C088}"/>
              </a:ext>
            </a:extLst>
          </p:cNvPr>
          <p:cNvSpPr txBox="1"/>
          <p:nvPr/>
        </p:nvSpPr>
        <p:spPr>
          <a:xfrm>
            <a:off x="899592" y="476672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</TotalTime>
  <Words>381</Words>
  <Application>Microsoft Office PowerPoint</Application>
  <PresentationFormat>On-screen Show (4:3)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Constantia</vt:lpstr>
      <vt:lpstr>Times New Roman</vt:lpstr>
      <vt:lpstr>Wingdings 2</vt:lpstr>
      <vt:lpstr>Flow</vt:lpstr>
      <vt:lpstr>PowerPoint Presentation</vt:lpstr>
      <vt:lpstr>Problem Statement:</vt:lpstr>
      <vt:lpstr>Literature Survey</vt:lpstr>
      <vt:lpstr>Information Gathering:</vt:lpstr>
      <vt:lpstr>Solution: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Assistance For Seniors Who Are Self-Reliant</dc:title>
  <dc:creator>Lenovo</dc:creator>
  <cp:lastModifiedBy>harishaharikrishnan1812@gmail.com</cp:lastModifiedBy>
  <cp:revision>38</cp:revision>
  <dcterms:created xsi:type="dcterms:W3CDTF">2022-11-04T16:07:29Z</dcterms:created>
  <dcterms:modified xsi:type="dcterms:W3CDTF">2022-11-07T09:15:23Z</dcterms:modified>
</cp:coreProperties>
</file>