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C69D-3EA5-4D3B-867D-22DCDBAD1CB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FB10-1036-47BE-B6E0-B6BA1AF96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C69D-3EA5-4D3B-867D-22DCDBAD1CB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FB10-1036-47BE-B6E0-B6BA1AF96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C69D-3EA5-4D3B-867D-22DCDBAD1CB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FB10-1036-47BE-B6E0-B6BA1AF96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C69D-3EA5-4D3B-867D-22DCDBAD1CB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FB10-1036-47BE-B6E0-B6BA1AF96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C69D-3EA5-4D3B-867D-22DCDBAD1CB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FB10-1036-47BE-B6E0-B6BA1AF96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C69D-3EA5-4D3B-867D-22DCDBAD1CB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FB10-1036-47BE-B6E0-B6BA1AF96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C69D-3EA5-4D3B-867D-22DCDBAD1CB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FB10-1036-47BE-B6E0-B6BA1AF96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C69D-3EA5-4D3B-867D-22DCDBAD1CB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FB10-1036-47BE-B6E0-B6BA1AF96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C69D-3EA5-4D3B-867D-22DCDBAD1CB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FB10-1036-47BE-B6E0-B6BA1AF96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C69D-3EA5-4D3B-867D-22DCDBAD1CB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FB10-1036-47BE-B6E0-B6BA1AF96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C69D-3EA5-4D3B-867D-22DCDBAD1CB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FB10-1036-47BE-B6E0-B6BA1AF96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CC69D-3EA5-4D3B-867D-22DCDBAD1CB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FB10-1036-47BE-B6E0-B6BA1AF96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en-US" dirty="0" smtClean="0"/>
              <a:t>Technology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828800"/>
            <a:ext cx="49720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08121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8" y="638175"/>
            <a:ext cx="7907337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762000"/>
            <a:ext cx="1828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Gadget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iot</a:t>
            </a:r>
            <a:r>
              <a:rPr lang="en-US" dirty="0" smtClean="0"/>
              <a:t> device)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5146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Ibm</a:t>
            </a:r>
            <a:r>
              <a:rPr lang="en-US" dirty="0" smtClean="0"/>
              <a:t> cloud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4343400"/>
            <a:ext cx="1905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Ibm</a:t>
            </a:r>
            <a:r>
              <a:rPr lang="en-US" dirty="0" smtClean="0"/>
              <a:t> </a:t>
            </a:r>
            <a:r>
              <a:rPr lang="en-US" dirty="0" err="1" smtClean="0"/>
              <a:t>watson</a:t>
            </a:r>
            <a:r>
              <a:rPr lang="en-US" dirty="0" smtClean="0"/>
              <a:t> platform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14800" y="4343400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Node-red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14800" y="2514600"/>
            <a:ext cx="1905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cloudant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0" y="685800"/>
            <a:ext cx="2667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User(parents)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34200" y="48768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 rot="16200000" flipH="1">
            <a:off x="1504950" y="215265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rot="5400000">
            <a:off x="1485900" y="3962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 flipV="1">
            <a:off x="2819400" y="4800600"/>
            <a:ext cx="1295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  <a:endCxn id="8" idx="2"/>
          </p:cNvCxnSpPr>
          <p:nvPr/>
        </p:nvCxnSpPr>
        <p:spPr>
          <a:xfrm rot="5400000" flipH="1" flipV="1">
            <a:off x="4648200" y="39243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1"/>
            <a:endCxn id="7" idx="3"/>
          </p:cNvCxnSpPr>
          <p:nvPr/>
        </p:nvCxnSpPr>
        <p:spPr>
          <a:xfrm rot="10800000">
            <a:off x="6019800" y="48006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81800" y="26670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Web/UI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6019800" y="29718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7200900" y="20955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Technology Architecture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ece</dc:creator>
  <cp:lastModifiedBy>ece</cp:lastModifiedBy>
  <cp:revision>4</cp:revision>
  <dcterms:created xsi:type="dcterms:W3CDTF">2022-10-14T21:56:22Z</dcterms:created>
  <dcterms:modified xsi:type="dcterms:W3CDTF">2022-10-14T22:36:13Z</dcterms:modified>
</cp:coreProperties>
</file>