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3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1db6e425-f659-44de-838e-a27d20b6707b/Untitled-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3" y="4572"/>
            <a:ext cx="7680595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Monisha Palani</cp:lastModifiedBy>
  <cp:revision>2</cp:revision>
  <dcterms:created xsi:type="dcterms:W3CDTF">2022-09-23T11:19:17Z</dcterms:created>
  <dcterms:modified xsi:type="dcterms:W3CDTF">2022-09-23T11:20:21Z</dcterms:modified>
</cp:coreProperties>
</file>