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8FC49-0EFE-4CA2-8C44-8D81215D94D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53E85-B9C1-4BC7-A93A-F1563556CF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72C6-72F1-F0F4-1E76-478024ED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u="sng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Visualizing  And  Predicting  Heart  Diseases  With  An</a:t>
            </a:r>
            <a:r>
              <a:rPr lang="en-US" sz="2800" b="1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  			  </a:t>
            </a:r>
            <a:br>
              <a:rPr lang="en-US" sz="2800" b="1" i="0" u="sng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r>
              <a:rPr lang="en-US" sz="2800" b="1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			    </a:t>
            </a:r>
            <a:r>
              <a:rPr lang="en-US" sz="2800" b="1" i="0" u="sng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Interactive  Dash</a:t>
            </a:r>
            <a:endParaRPr lang="en-IN" sz="2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5A42B-7F04-EE3B-AED5-FFE5AF8FEF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7129" y="2537012"/>
            <a:ext cx="9807389" cy="3558989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A team project by,</a:t>
            </a:r>
            <a:r>
              <a:rPr lang="en-US" sz="2600" b="1" dirty="0"/>
              <a:t>				</a:t>
            </a:r>
            <a:r>
              <a:rPr lang="en-US" sz="2600" b="1" dirty="0">
                <a:solidFill>
                  <a:schemeClr val="tx1"/>
                </a:solidFill>
              </a:rPr>
              <a:t>TEAM ID: PNT2022TMID28669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    K. VENKATESH				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    K. ESHWAR KALYAN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    B. HARI BABU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    TN. PAVAN TEJA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1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54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Open Sans</vt:lpstr>
      <vt:lpstr>Wingdings</vt:lpstr>
      <vt:lpstr>Retrospect</vt:lpstr>
      <vt:lpstr>Visualizing  And  Predicting  Heart  Diseases  With  An               Interactive  Dash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 And  Predicting  Heart  Diseases  With  An               Interactive  Dash</dc:title>
  <dc:creator>venkatesh konka</dc:creator>
  <cp:lastModifiedBy>venkatesh konka</cp:lastModifiedBy>
  <cp:revision>1</cp:revision>
  <dcterms:created xsi:type="dcterms:W3CDTF">2022-11-09T06:33:02Z</dcterms:created>
  <dcterms:modified xsi:type="dcterms:W3CDTF">2022-11-09T17:46:19Z</dcterms:modified>
</cp:coreProperties>
</file>