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379E-59A3-F09E-B20A-D085A297C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DD911-C32B-13D8-C422-415F0E34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190E-3BBC-984F-8D8F-C98383AE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EA7A-3A6D-FC26-1028-FC827EEB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2D27-ECA8-9B1E-E0EF-A9396E0A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00B-BFFA-8457-70DD-CDF9DF33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4329C-ED14-AACF-D656-20D8DADC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A935-845B-6552-EDC1-E909628F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DC80-19D7-0A32-07E7-1C0123DA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9D30-FFF9-7DBE-1D53-3D4301BF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0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15BD-A790-21E8-9D91-FEBE423F0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1D5B-2DA7-332D-DF0A-EE58BDBF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274E-5E07-796D-FFB3-1DC1A9C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2C14-62D2-4AC5-6B0C-EE8C50D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A7E2-85C8-6BFB-9073-87BD488E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818B-1751-989E-79F0-F6A37AB7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76B3-94CA-C460-BDBC-C28B7DDA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C683-2F3D-245C-079D-4250478D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8160-52ED-02A0-5787-E7C1C3EE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ABD8-3BEE-405B-D40E-7B13BB54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FE49-C972-4292-91EB-F38C047A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AB4B-DB47-2EDB-019E-8F6E1131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64DD-312E-15B6-0A4F-72B0B5ED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D78D-C604-DD99-992A-FE310667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FF5E-8B79-BE24-6D86-0BF0B00C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3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44F4-E6EE-FE8E-D83D-8F2BCBB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0B3F-2E49-1707-1315-EE39814D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CA1B-7948-2D6F-4080-244C7B86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2FEE-AB14-14B8-7035-C0938BE6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0C2CA-C32D-F844-A658-57D1100C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030E5-BD6A-4228-0C6D-00DEFEFB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3950-0660-FF77-5176-7400B215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22B0-A824-91F8-A102-237DD472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E9EF3-4D99-E335-72F4-175DB148C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E8735-9EC3-912E-626A-43CB34BFF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AC863-7C36-0C60-43CE-BBA8585B4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71BFB-0C05-204F-8561-06D7B136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8D207-8B4B-F806-6C53-3108926C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78A54-0F7E-9353-8A72-6C4ED822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DBAD-F4E7-7E12-E618-9BA592B5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674BB-56E2-E345-FAB4-02F1AA59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8A653-62EF-1B94-FADF-4CDB142E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25CE3-EF17-77AF-3A0F-EA9C1E40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01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082F1-19DF-C39F-3C7C-CB249562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92CDD-E253-D710-654C-1973B743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D5714-354E-0886-CC35-5881822A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9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9911-209F-8B47-7CA8-49457FE9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2BEE-D08D-9061-4467-4ED9FF02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55A61-8802-20E6-2075-F2DE6089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C2818-C389-1F8B-15ED-4A03B9E9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2D2C9-1A01-C15D-2F46-6861E3E8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74CC-D4BB-D338-81C4-B9342F37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0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03CD-5C2F-EC64-B2DF-45D8E8CE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2FAE1-4BDE-172E-D147-349AA26A2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79664-D80E-9EF9-847C-E3467627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1657-C8F2-BFF8-4BCC-0C7A24C2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05B8-388D-D854-BA13-72A993BB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E914-DFAD-7F89-1C92-661339C9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82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9AD91-8847-F683-F12B-8140E964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736B6-6566-7F06-8060-1F83EEE5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DFB0-B2B7-376D-0705-48A935202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36B-9796-4FDF-9757-EF1E3460055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9BC4-4041-08B6-2352-F59945DCF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A4DE-B179-7C65-8A10-8DB7B41A3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85CE-D83C-4609-9F3F-56F8F9A36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20CD-A3E5-C46E-A85D-ECFFFEB7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C2DBE-DA12-0546-C04C-91FBA66DA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90132"/>
            <a:ext cx="11882475" cy="6683892"/>
          </a:xfrm>
        </p:spPr>
      </p:pic>
    </p:spTree>
    <p:extLst>
      <p:ext uri="{BB962C8B-B14F-4D97-AF65-F5344CB8AC3E}">
        <p14:creationId xmlns:p14="http://schemas.microsoft.com/office/powerpoint/2010/main" val="422150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8785-F119-C11D-205F-E60498AEC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645BA-4124-3306-E518-A0746C9B0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E3B0-9E45-BFF9-AA5D-A0684718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9CE4-09B5-D56C-C2B1-1208A17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2339A-BE7C-6A5D-3CA4-B4D8A58CC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0" y="108792"/>
            <a:ext cx="11849301" cy="6665232"/>
          </a:xfrm>
        </p:spPr>
      </p:pic>
    </p:spTree>
    <p:extLst>
      <p:ext uri="{BB962C8B-B14F-4D97-AF65-F5344CB8AC3E}">
        <p14:creationId xmlns:p14="http://schemas.microsoft.com/office/powerpoint/2010/main" val="156661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6CFD-AA1A-088C-103A-940F4262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D2560-4621-B5A9-6552-A01D02E58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" b="14937"/>
          <a:stretch/>
        </p:blipFill>
        <p:spPr>
          <a:xfrm>
            <a:off x="154763" y="186612"/>
            <a:ext cx="11862898" cy="5654351"/>
          </a:xfrm>
        </p:spPr>
      </p:pic>
    </p:spTree>
    <p:extLst>
      <p:ext uri="{BB962C8B-B14F-4D97-AF65-F5344CB8AC3E}">
        <p14:creationId xmlns:p14="http://schemas.microsoft.com/office/powerpoint/2010/main" val="335827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51AF-2382-70D6-13D9-13D2C5DC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C733B-9D25-F96F-E788-829767D7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6" y="167950"/>
            <a:ext cx="11893420" cy="6690049"/>
          </a:xfrm>
        </p:spPr>
      </p:pic>
    </p:spTree>
    <p:extLst>
      <p:ext uri="{BB962C8B-B14F-4D97-AF65-F5344CB8AC3E}">
        <p14:creationId xmlns:p14="http://schemas.microsoft.com/office/powerpoint/2010/main" val="101029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 PREETHA</dc:creator>
  <cp:lastModifiedBy>JAYA PREETHA</cp:lastModifiedBy>
  <cp:revision>1</cp:revision>
  <dcterms:created xsi:type="dcterms:W3CDTF">2022-11-14T05:20:52Z</dcterms:created>
  <dcterms:modified xsi:type="dcterms:W3CDTF">2022-11-14T05:21:08Z</dcterms:modified>
</cp:coreProperties>
</file>