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"/>
  </p:notesMasterIdLst>
  <p:sldIdLst>
    <p:sldId id="259" r:id="rId2"/>
  </p:sldIdLst>
  <p:sldSz cx="12192000" cy="6858000"/>
  <p:notesSz cx="6858000" cy="9144000"/>
  <p:embeddedFontLst>
    <p:embeddedFont>
      <p:font typeface="Algerian" panose="04020705040A02060702" pitchFamily="82" charset="0"/>
      <p:regular r:id="rId4"/>
    </p:embeddedFont>
    <p:embeddedFont>
      <p:font typeface="Arial Black" panose="020B0A04020102020204" pitchFamily="34" charset="0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3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4236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2253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3205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43400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126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862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2269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9558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venir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4778375" y="863600"/>
            <a:ext cx="34417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>
            <a:spLocks noGrp="1"/>
          </p:cNvSpPr>
          <p:nvPr>
            <p:ph type="pic" idx="2"/>
          </p:nvPr>
        </p:nvSpPr>
        <p:spPr>
          <a:xfrm>
            <a:off x="8787384" y="8686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0" name="Google Shape;30;p2"/>
          <p:cNvSpPr>
            <a:spLocks noGrp="1"/>
          </p:cNvSpPr>
          <p:nvPr>
            <p:ph type="pic" idx="3"/>
          </p:nvPr>
        </p:nvSpPr>
        <p:spPr>
          <a:xfrm>
            <a:off x="8787384" y="2688336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1" name="Google Shape;31;p2"/>
          <p:cNvSpPr>
            <a:spLocks noGrp="1"/>
          </p:cNvSpPr>
          <p:nvPr>
            <p:ph type="pic" idx="4"/>
          </p:nvPr>
        </p:nvSpPr>
        <p:spPr>
          <a:xfrm>
            <a:off x="8787384" y="4526280"/>
            <a:ext cx="2505456" cy="14996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4561AE-9DAB-4E60-ABDD-637DE57643FF}" type="datetime3">
              <a:rPr lang="en-US" smtClean="0"/>
              <a:t>21 September 2022</a:t>
            </a:fld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65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2689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903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3365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825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3017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806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5FAA-70DA-4AF9-BE77-1E289F072F52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56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347F-2AEE-4A9D-AD4B-DD79E554D6BF}" type="datetime3">
              <a:rPr lang="en-US" smtClean="0"/>
              <a:t>21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97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7785154" y="3039484"/>
            <a:ext cx="3720617" cy="151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gerian"/>
              <a:buNone/>
            </a:pPr>
            <a:r>
              <a:rPr lang="en-US" sz="3200" b="1" dirty="0" err="1">
                <a:solidFill>
                  <a:schemeClr val="tx1"/>
                </a:solidFill>
                <a:latin typeface="Algerian"/>
                <a:ea typeface="Algerian"/>
                <a:cs typeface="Algerian"/>
                <a:sym typeface="Algerian"/>
              </a:rPr>
              <a:t>EMPATHy</a:t>
            </a:r>
            <a:r>
              <a:rPr lang="en-US" sz="3200" b="1" dirty="0">
                <a:solidFill>
                  <a:schemeClr val="tx1"/>
                </a:solidFill>
                <a:latin typeface="Algerian"/>
                <a:ea typeface="Algerian"/>
                <a:cs typeface="Algerian"/>
                <a:sym typeface="Algerian"/>
              </a:rPr>
              <a:t>  mapping</a:t>
            </a:r>
            <a:br>
              <a:rPr lang="en-US" sz="36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164752" y="463206"/>
            <a:ext cx="7513896" cy="586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                                       </a:t>
            </a:r>
            <a:endParaRPr dirty="0"/>
          </a:p>
        </p:txBody>
      </p:sp>
      <p:cxnSp>
        <p:nvCxnSpPr>
          <p:cNvPr id="217" name="Google Shape;217;p21"/>
          <p:cNvCxnSpPr/>
          <p:nvPr/>
        </p:nvCxnSpPr>
        <p:spPr>
          <a:xfrm>
            <a:off x="3189190" y="1985772"/>
            <a:ext cx="36000" cy="4001291"/>
          </a:xfrm>
          <a:prstGeom prst="straightConnector1">
            <a:avLst/>
          </a:prstGeom>
          <a:noFill/>
          <a:ln w="73025" cap="flat" cmpd="sng">
            <a:solidFill>
              <a:srgbClr val="BC1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cxnSp>
      <p:cxnSp>
        <p:nvCxnSpPr>
          <p:cNvPr id="218" name="Google Shape;218;p21"/>
          <p:cNvCxnSpPr/>
          <p:nvPr/>
        </p:nvCxnSpPr>
        <p:spPr>
          <a:xfrm rot="10800000" flipH="1">
            <a:off x="230179" y="3928822"/>
            <a:ext cx="6241825" cy="37185"/>
          </a:xfrm>
          <a:prstGeom prst="straightConnector1">
            <a:avLst/>
          </a:prstGeom>
          <a:noFill/>
          <a:ln w="73025" cap="flat" cmpd="sng">
            <a:solidFill>
              <a:srgbClr val="BC1F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19" name="Google Shape;219;p21"/>
          <p:cNvSpPr txBox="1"/>
          <p:nvPr/>
        </p:nvSpPr>
        <p:spPr>
          <a:xfrm>
            <a:off x="1205672" y="1800656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lgerian"/>
                <a:ea typeface="Algerian"/>
                <a:cs typeface="Algerian"/>
                <a:sym typeface="Algerian"/>
              </a:rPr>
              <a:t>SAYS</a:t>
            </a:r>
            <a:endParaRPr dirty="0"/>
          </a:p>
        </p:txBody>
      </p:sp>
      <p:sp>
        <p:nvSpPr>
          <p:cNvPr id="220" name="Google Shape;220;p21"/>
          <p:cNvSpPr txBox="1"/>
          <p:nvPr/>
        </p:nvSpPr>
        <p:spPr>
          <a:xfrm>
            <a:off x="3998856" y="1656493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lgerian"/>
                <a:ea typeface="Algerian"/>
                <a:cs typeface="Algerian"/>
                <a:sym typeface="Algerian"/>
              </a:rPr>
              <a:t>THINKS</a:t>
            </a:r>
            <a:endParaRPr dirty="0"/>
          </a:p>
        </p:txBody>
      </p:sp>
      <p:sp>
        <p:nvSpPr>
          <p:cNvPr id="221" name="Google Shape;221;p21"/>
          <p:cNvSpPr txBox="1"/>
          <p:nvPr/>
        </p:nvSpPr>
        <p:spPr>
          <a:xfrm>
            <a:off x="1042214" y="4122296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lgerian"/>
                <a:ea typeface="Algerian"/>
                <a:cs typeface="Algerian"/>
                <a:sym typeface="Algerian"/>
              </a:rPr>
              <a:t>DOES</a:t>
            </a:r>
            <a:endParaRPr dirty="0"/>
          </a:p>
        </p:txBody>
      </p:sp>
      <p:sp>
        <p:nvSpPr>
          <p:cNvPr id="222" name="Google Shape;222;p21"/>
          <p:cNvSpPr txBox="1"/>
          <p:nvPr/>
        </p:nvSpPr>
        <p:spPr>
          <a:xfrm>
            <a:off x="3687078" y="4308786"/>
            <a:ext cx="1840832" cy="37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Algerian"/>
                <a:ea typeface="Algerian"/>
                <a:cs typeface="Algerian"/>
                <a:sym typeface="Algerian"/>
              </a:rPr>
              <a:t>FEELS</a:t>
            </a:r>
            <a:endParaRPr dirty="0"/>
          </a:p>
        </p:txBody>
      </p:sp>
      <p:sp>
        <p:nvSpPr>
          <p:cNvPr id="224" name="Google Shape;224;p21"/>
          <p:cNvSpPr txBox="1"/>
          <p:nvPr/>
        </p:nvSpPr>
        <p:spPr>
          <a:xfrm>
            <a:off x="-2915300" y="4495276"/>
            <a:ext cx="316430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endParaRPr sz="18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4489471" y="387498"/>
            <a:ext cx="70553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Algerian"/>
                <a:ea typeface="Algerian"/>
                <a:cs typeface="Algerian"/>
                <a:sym typeface="Algerian"/>
              </a:rPr>
              <a:t>SMART  solution for railways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95765" y="2343229"/>
            <a:ext cx="2660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track  the  train 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 the  train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 booking  and  scheduling  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6538" y="2070499"/>
            <a:ext cx="2734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 reliability  and  unsafety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 user  of  smart  phone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 train  ticket  without  any  hassle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572" y="4509010"/>
            <a:ext cx="28419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 a  web  page  for 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Restructured  and  optimized  passenger  experience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61280" y="4739842"/>
            <a:ext cx="300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 delay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 passenger  safety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maintanence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</TotalTime>
  <Words>59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Times New Roman</vt:lpstr>
      <vt:lpstr>Algerian</vt:lpstr>
      <vt:lpstr>Avenir</vt:lpstr>
      <vt:lpstr>Century Gothic</vt:lpstr>
      <vt:lpstr>Wingdings</vt:lpstr>
      <vt:lpstr>Arial Black</vt:lpstr>
      <vt:lpstr>Vapor Trail</vt:lpstr>
      <vt:lpstr>EMPATHy  mapping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Bharathi</dc:creator>
  <cp:lastModifiedBy>karthikeyan s</cp:lastModifiedBy>
  <cp:revision>7</cp:revision>
  <dcterms:modified xsi:type="dcterms:W3CDTF">2022-09-21T14:06:09Z</dcterms:modified>
</cp:coreProperties>
</file>