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8920E9-73CB-4D0F-9453-2A9C55BF71B5}">
          <p14:sldIdLst>
            <p14:sldId id="256"/>
            <p14:sldId id="257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BDCE-3C00-AB78-8176-5361A71F6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B12C9-92D1-CFD7-1742-022E2FC08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27A16-0BBA-A3D5-92FC-4F25D609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9112-99A2-4EF4-971A-2B0581C1A3FE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36D6D-AFBE-DEAB-39B9-1D505B03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123A6-5294-C9CE-F17E-20E4CCEE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4F87-9148-4CB6-BB0C-E14FA3279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86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7302-89D7-4E17-DAC7-B7050943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233F1-B529-4CCA-F513-10C49FDA0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D5F57-A000-2DD3-E60D-7D2D24131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9112-99A2-4EF4-971A-2B0581C1A3FE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3D9CB-B25C-C7B9-A5B0-401E14DF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C6C0B-50EA-8085-C0C2-89B7E9ED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4F87-9148-4CB6-BB0C-E14FA3279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49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1314A0-D8EC-7D46-BD6A-0189D736B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4AFEA-01C2-7DC3-A01E-07E2513B8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69E27-F346-06F4-8436-8BCF7760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9112-99A2-4EF4-971A-2B0581C1A3FE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9BE16-00CA-50D3-650A-84CF89FD0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CC371-DBD1-C811-9CC6-B0E398DA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4F87-9148-4CB6-BB0C-E14FA3279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53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1201-CDD3-F644-AD8A-51A6E120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16CE7-A519-FB3D-443A-60D714603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0B23B-5F17-5C34-7056-B0959BF0F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9112-99A2-4EF4-971A-2B0581C1A3FE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8FE25-DA07-9E48-BE0E-849F42E3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4017D-1515-913A-BD68-679CD81A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4F87-9148-4CB6-BB0C-E14FA3279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64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959F-236F-3A16-BFC9-5E857F8AA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8673D-7ABD-359B-AC75-7C4B709E7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7AD1C-0398-F975-EFD1-70C4F730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9112-99A2-4EF4-971A-2B0581C1A3FE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E1676-BFB0-355A-9D2B-C0EF602A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6387E-C41C-F1F8-AE5D-4F7CF8C9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4F87-9148-4CB6-BB0C-E14FA3279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48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E187-5907-B970-F591-38DB9BC5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D99D2-81B0-2B40-28A2-5FA25881D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4536A-330A-D4E1-23FB-0BB9289C1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4C1A4-4DC4-FABF-9094-858D20B9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9112-99A2-4EF4-971A-2B0581C1A3FE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8CDDD-10D0-79F6-ACD3-9B0408F6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BA0DC-37D3-2127-E54D-3E5CCDD7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4F87-9148-4CB6-BB0C-E14FA3279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27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3294-9CC9-D730-E48E-66D4DFCE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49AFE-47CE-3A89-7C7F-06BEA3E21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576CF-ECAC-2FEB-90B0-32800FC8E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19AF2-DFD6-ACEA-CF37-D95AD2CBF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91C6E-2A89-52DE-1B13-67E8961AC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6CA5F7-D33F-BC3B-5F32-2B864617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9112-99A2-4EF4-971A-2B0581C1A3FE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BCDCA1-E657-C258-2A11-7136CD04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95DB37-4ABD-573C-8027-3341E5DC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4F87-9148-4CB6-BB0C-E14FA3279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80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67E76-1CFF-B0D7-AC22-0F5200368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AA28B-2260-A659-0B07-97BACF14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9112-99A2-4EF4-971A-2B0581C1A3FE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22F68-BCB3-AAEA-59E6-3D7D36D9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0D541-88F5-60E8-FA8F-31B59DA1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4F87-9148-4CB6-BB0C-E14FA3279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24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B4A04B-982D-C063-A9DD-05809CEF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9112-99A2-4EF4-971A-2B0581C1A3FE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5AAD9-87E4-CEBD-14AF-CF2C1CF1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187E9-CBDA-9954-1099-67C00F0E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4F87-9148-4CB6-BB0C-E14FA3279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75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473A-F2F0-6390-7AFE-7D3DA713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B7EBE-64D3-08DA-31D2-78BFA93A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1102C-5B60-6B7F-45F5-013AD1C0A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EFB8F-071A-7874-09F2-A6FFB0DF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9112-99A2-4EF4-971A-2B0581C1A3FE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B526F-067D-C147-27E6-DAE0F5DA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B581E-7429-1D2D-BE33-E40A2632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4F87-9148-4CB6-BB0C-E14FA3279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95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6CA1B-3361-C5B9-050A-5E5C04C29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30175-4FE1-E2E7-742E-9DFE17A8F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1074A-75EB-3834-F544-4E63CED3F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CA648-905E-7A87-0B80-07B357A9A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9112-99A2-4EF4-971A-2B0581C1A3FE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1420A-38AD-D2EE-4E72-0D37FD185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DF0C5-D219-1FBA-8082-34B52E9F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4F87-9148-4CB6-BB0C-E14FA3279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22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7D0C42-E9C7-4E80-84B2-1876B4E02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B7FA1-9BC5-A450-17AC-5FFC4E641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73757-298B-19E4-8841-E158AEF78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49112-99A2-4EF4-971A-2B0581C1A3FE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43451-D8E2-8AF3-63F9-D02C0C988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CF826-00F9-9156-DD8D-532F26DA7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4F87-9148-4CB6-BB0C-E14FA3279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72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EBEC-2228-D968-D4C7-717A5CF6B6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B70E7-4CCF-A33A-54D7-75783E957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DCA91-591A-B812-5585-100741C83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7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81FD-39EB-DC1E-011C-4020AC41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D3CED7-C795-378A-F9C8-FEB2E6F12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79" y="99456"/>
            <a:ext cx="11854841" cy="6659087"/>
          </a:xfrm>
        </p:spPr>
      </p:pic>
    </p:spTree>
    <p:extLst>
      <p:ext uri="{BB962C8B-B14F-4D97-AF65-F5344CB8AC3E}">
        <p14:creationId xmlns:p14="http://schemas.microsoft.com/office/powerpoint/2010/main" val="237412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C152-9687-D96B-4FC4-F52B984B6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CF0766-4860-A776-6767-BFD8CC7B2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5" y="110890"/>
            <a:ext cx="11814130" cy="6636219"/>
          </a:xfrm>
        </p:spPr>
      </p:pic>
    </p:spTree>
    <p:extLst>
      <p:ext uri="{BB962C8B-B14F-4D97-AF65-F5344CB8AC3E}">
        <p14:creationId xmlns:p14="http://schemas.microsoft.com/office/powerpoint/2010/main" val="202209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8703B-B7E8-0D4D-6C96-9089D526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6B6F29-67CA-5EAC-59F1-A9F128573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7" y="99461"/>
            <a:ext cx="11987758" cy="6733749"/>
          </a:xfrm>
        </p:spPr>
      </p:pic>
    </p:spTree>
    <p:extLst>
      <p:ext uri="{BB962C8B-B14F-4D97-AF65-F5344CB8AC3E}">
        <p14:creationId xmlns:p14="http://schemas.microsoft.com/office/powerpoint/2010/main" val="179579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 PREETHA</dc:creator>
  <cp:lastModifiedBy>JAYA PREETHA</cp:lastModifiedBy>
  <cp:revision>1</cp:revision>
  <dcterms:created xsi:type="dcterms:W3CDTF">2022-11-12T05:53:12Z</dcterms:created>
  <dcterms:modified xsi:type="dcterms:W3CDTF">2022-11-12T05:55:48Z</dcterms:modified>
</cp:coreProperties>
</file>