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1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959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168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44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605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06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32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2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16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3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6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68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5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6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47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BB4244-8717-42F0-B079-A0A295593633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87650B4-9C91-4143-8903-D9551704A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76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30D4-249B-3D85-DFB7-9A9136AB5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86679"/>
            <a:ext cx="8825658" cy="2342322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Connectivity for Better Road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D3116-1F4E-F8DE-F086-306AA02FE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3826" y="3975652"/>
            <a:ext cx="2941983" cy="2040835"/>
          </a:xfrm>
        </p:spPr>
        <p:txBody>
          <a:bodyPr>
            <a:normAutofit fontScale="32500" lnSpcReduction="20000"/>
          </a:bodyPr>
          <a:lstStyle/>
          <a:p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 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</a:t>
            </a:r>
          </a:p>
          <a:p>
            <a:r>
              <a:rPr lang="en-US" sz="7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Vindhya                                                                                                                                                   JAYASURYA p                                                                                                                                    GURU  RAGHAV                                                                                                                         AKHILA PAIDALA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                                           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7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/>
            </a:gs>
            <a:gs pos="74000">
              <a:schemeClr val="accent5"/>
            </a:gs>
            <a:gs pos="100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CE142-7759-D18D-CE7F-CC368B68CFDC}"/>
              </a:ext>
            </a:extLst>
          </p:cNvPr>
          <p:cNvSpPr txBox="1"/>
          <p:nvPr/>
        </p:nvSpPr>
        <p:spPr>
          <a:xfrm>
            <a:off x="2912012" y="2250830"/>
            <a:ext cx="6893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Smart Connectivity for Better Road Safety</a:t>
            </a:r>
          </a:p>
        </p:txBody>
      </p:sp>
    </p:spTree>
    <p:extLst>
      <p:ext uri="{BB962C8B-B14F-4D97-AF65-F5344CB8AC3E}">
        <p14:creationId xmlns:p14="http://schemas.microsoft.com/office/powerpoint/2010/main" val="170159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/>
            </a:gs>
            <a:gs pos="74000">
              <a:schemeClr val="accent5"/>
            </a:gs>
            <a:gs pos="100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D869A-9284-40B0-8B61-30F3665040AF}"/>
              </a:ext>
            </a:extLst>
          </p:cNvPr>
          <p:cNvSpPr txBox="1"/>
          <p:nvPr/>
        </p:nvSpPr>
        <p:spPr>
          <a:xfrm>
            <a:off x="2264898" y="2025748"/>
            <a:ext cx="7934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a simple project related to Better Road Safety</a:t>
            </a:r>
          </a:p>
        </p:txBody>
      </p:sp>
    </p:spTree>
    <p:extLst>
      <p:ext uri="{BB962C8B-B14F-4D97-AF65-F5344CB8AC3E}">
        <p14:creationId xmlns:p14="http://schemas.microsoft.com/office/powerpoint/2010/main" val="265566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/>
            </a:gs>
            <a:gs pos="74000">
              <a:schemeClr val="accent5"/>
            </a:gs>
            <a:gs pos="100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466C3-1426-44EE-C3FF-C77B894A079B}"/>
              </a:ext>
            </a:extLst>
          </p:cNvPr>
          <p:cNvSpPr txBox="1"/>
          <p:nvPr/>
        </p:nvSpPr>
        <p:spPr>
          <a:xfrm>
            <a:off x="2757269" y="1913206"/>
            <a:ext cx="6203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WORK: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create documentation about Better Road Safety</a:t>
            </a:r>
          </a:p>
        </p:txBody>
      </p:sp>
    </p:spTree>
    <p:extLst>
      <p:ext uri="{BB962C8B-B14F-4D97-AF65-F5344CB8AC3E}">
        <p14:creationId xmlns:p14="http://schemas.microsoft.com/office/powerpoint/2010/main" val="119088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/>
            </a:gs>
            <a:gs pos="74000">
              <a:schemeClr val="accent5"/>
            </a:gs>
            <a:gs pos="100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2158AA-688E-2561-8185-6AA85883C135}"/>
              </a:ext>
            </a:extLst>
          </p:cNvPr>
          <p:cNvSpPr txBox="1"/>
          <p:nvPr/>
        </p:nvSpPr>
        <p:spPr>
          <a:xfrm>
            <a:off x="2729132" y="1842868"/>
            <a:ext cx="6288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: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projects easy understandable to everyone</a:t>
            </a:r>
          </a:p>
        </p:txBody>
      </p:sp>
    </p:spTree>
    <p:extLst>
      <p:ext uri="{BB962C8B-B14F-4D97-AF65-F5344CB8AC3E}">
        <p14:creationId xmlns:p14="http://schemas.microsoft.com/office/powerpoint/2010/main" val="2640212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57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 Boardroom</vt:lpstr>
      <vt:lpstr>Smart Connectivity for Better Road Safety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Connectivity for Better Road Safety</dc:title>
  <dc:creator>vindhya kilari</dc:creator>
  <cp:lastModifiedBy>vindhya kilari</cp:lastModifiedBy>
  <cp:revision>1</cp:revision>
  <dcterms:created xsi:type="dcterms:W3CDTF">2022-11-07T08:29:47Z</dcterms:created>
  <dcterms:modified xsi:type="dcterms:W3CDTF">2022-11-07T08:50:04Z</dcterms:modified>
</cp:coreProperties>
</file>