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77" r:id="rId3"/>
    <p:sldId id="257" r:id="rId4"/>
    <p:sldId id="278" r:id="rId5"/>
    <p:sldId id="263" r:id="rId6"/>
    <p:sldId id="264" r:id="rId7"/>
    <p:sldId id="267" r:id="rId8"/>
    <p:sldId id="270" r:id="rId9"/>
    <p:sldId id="265" r:id="rId10"/>
    <p:sldId id="268" r:id="rId11"/>
    <p:sldId id="269" r:id="rId12"/>
    <p:sldId id="271" r:id="rId13"/>
    <p:sldId id="26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tamaran" panose="020B0604020202020204" charset="0"/>
      <p:regular r:id="rId20"/>
      <p:bold r:id="rId21"/>
    </p:embeddedFont>
    <p:embeddedFont>
      <p:font typeface="Catamaran Thin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25D637-5164-EDDD-022E-08BA90B3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634" y="317715"/>
            <a:ext cx="5820731" cy="2820692"/>
          </a:xfrm>
        </p:spPr>
        <p:txBody>
          <a:bodyPr/>
          <a:lstStyle/>
          <a:p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DATA ANALYTICS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AVIATION INDUSTRY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CA823-6E9E-3184-032B-7182A8094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17" y="319652"/>
            <a:ext cx="7625166" cy="42891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9DB8F-1F41-3EC7-4A94-43619C5C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85" y="203899"/>
            <a:ext cx="8175356" cy="45986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048AF-D2F2-5D18-AC31-E3C328019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7175"/>
            <a:ext cx="82296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2CB94-D80A-2F8C-D669-7751FD204667}"/>
              </a:ext>
            </a:extLst>
          </p:cNvPr>
          <p:cNvSpPr txBox="1"/>
          <p:nvPr/>
        </p:nvSpPr>
        <p:spPr>
          <a:xfrm>
            <a:off x="2632771" y="1929991"/>
            <a:ext cx="4858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31176-D87E-9E42-8398-C633D2753602}"/>
              </a:ext>
            </a:extLst>
          </p:cNvPr>
          <p:cNvSpPr txBox="1"/>
          <p:nvPr/>
        </p:nvSpPr>
        <p:spPr>
          <a:xfrm>
            <a:off x="1349128" y="635431"/>
            <a:ext cx="291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B0CA99-B3D3-8EEC-BBD1-2FF0CB49DFD2}"/>
              </a:ext>
            </a:extLst>
          </p:cNvPr>
          <p:cNvSpPr txBox="1"/>
          <p:nvPr/>
        </p:nvSpPr>
        <p:spPr>
          <a:xfrm>
            <a:off x="3316637" y="1635072"/>
            <a:ext cx="3363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SINEKA.V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VINOTHINI.P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SRUTHI.R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THARANI.E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5501A0-2270-0054-8EDE-7D145E51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147235"/>
            <a:ext cx="9434283" cy="4905212"/>
          </a:xfrm>
        </p:spPr>
        <p:txBody>
          <a:bodyPr/>
          <a:lstStyle/>
          <a:p>
            <a:br>
              <a:rPr lang="en-IN" dirty="0">
                <a:solidFill>
                  <a:schemeClr val="tx2">
                    <a:lumMod val="25000"/>
                  </a:schemeClr>
                </a:solidFill>
              </a:rPr>
            </a:b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134E1-0A69-5AB5-0926-B3C90713B0DB}"/>
              </a:ext>
            </a:extLst>
          </p:cNvPr>
          <p:cNvSpPr txBox="1"/>
          <p:nvPr/>
        </p:nvSpPr>
        <p:spPr>
          <a:xfrm>
            <a:off x="643178" y="316746"/>
            <a:ext cx="9570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PROJECT  DEVELOPMENT PHASE</a:t>
            </a:r>
          </a:p>
          <a:p>
            <a:endParaRPr lang="en-IN" sz="28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42C6A-C651-D182-A038-0B18FFF029DD}"/>
              </a:ext>
            </a:extLst>
          </p:cNvPr>
          <p:cNvSpPr txBox="1"/>
          <p:nvPr/>
        </p:nvSpPr>
        <p:spPr>
          <a:xfrm>
            <a:off x="1015139" y="1185620"/>
            <a:ext cx="33631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UPOADING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8EC8E-D1C9-F84A-7F44-22D03A5F3F2C}"/>
              </a:ext>
            </a:extLst>
          </p:cNvPr>
          <p:cNvSpPr txBox="1"/>
          <p:nvPr/>
        </p:nvSpPr>
        <p:spPr>
          <a:xfrm>
            <a:off x="5300420" y="1270853"/>
            <a:ext cx="39133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INTERATIVE DASHBOARD WITH EXCLUSIVE GRAPHICAL REPRESENTATION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CREATION AND STORY CREATION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0E96-BC0D-EA4E-0064-A680FBD2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070" y="2052617"/>
            <a:ext cx="6010500" cy="396300"/>
          </a:xfrm>
        </p:spPr>
        <p:txBody>
          <a:bodyPr/>
          <a:lstStyle/>
          <a:p>
            <a:r>
              <a:rPr lang="en-IN" sz="4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D77D1-F306-02B4-1D07-0E1E0495C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884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55853" y="146325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1.EXPLORATION OF 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93B68-057A-06C0-2814-6D5D6C70F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46" y="668789"/>
            <a:ext cx="7694908" cy="43283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190837-81AE-F1B9-590C-7A084E7E1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3" y="584092"/>
            <a:ext cx="7508068" cy="42232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3C16C-D19A-3E2A-EFC7-CC3513177246}"/>
              </a:ext>
            </a:extLst>
          </p:cNvPr>
          <p:cNvSpPr txBox="1"/>
          <p:nvPr/>
        </p:nvSpPr>
        <p:spPr>
          <a:xfrm>
            <a:off x="712922" y="294468"/>
            <a:ext cx="605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2.PRESENTATION OF DATA USING VISUALIZATION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880B90-CF47-BE06-6C7A-987E963F1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97" y="663800"/>
            <a:ext cx="7634437" cy="42943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B42FC-7236-FBC4-CA6E-1931A67F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9" y="251468"/>
            <a:ext cx="7997125" cy="44983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92E7C-08AB-9859-A54B-117371C3A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67" y="207879"/>
            <a:ext cx="8074617" cy="45419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99</Words>
  <Application>Microsoft Office PowerPoint</Application>
  <PresentationFormat>On-screen Show (16:9)</PresentationFormat>
  <Paragraphs>38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Times New Roman</vt:lpstr>
      <vt:lpstr>Wingdings</vt:lpstr>
      <vt:lpstr>Catamaran</vt:lpstr>
      <vt:lpstr>Catamaran Thin</vt:lpstr>
      <vt:lpstr>Arial</vt:lpstr>
      <vt:lpstr>Dauphin template</vt:lpstr>
      <vt:lpstr>          DATA ANALYTICS     AIRLINE DATA ANALYTICS  FOR AVIATION INDUSTRY</vt:lpstr>
      <vt:lpstr>PowerPoint Presentation</vt:lpstr>
      <vt:lpstr> </vt:lpstr>
      <vt:lpstr>SPRINT 2</vt:lpstr>
      <vt:lpstr>1.EXPLORATION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    AIRLINE DATA ANALYTICS  FOR AVIATION INDUSTRY</dc:title>
  <dc:creator>Dell</dc:creator>
  <cp:lastModifiedBy>Sineka V</cp:lastModifiedBy>
  <cp:revision>2</cp:revision>
  <dcterms:modified xsi:type="dcterms:W3CDTF">2022-11-16T16:34:29Z</dcterms:modified>
</cp:coreProperties>
</file>