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77" r:id="rId3"/>
    <p:sldId id="257" r:id="rId4"/>
    <p:sldId id="278" r:id="rId5"/>
    <p:sldId id="280" r:id="rId6"/>
    <p:sldId id="27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tamaran" panose="020B0604020202020204" charset="0"/>
      <p:regular r:id="rId13"/>
      <p:bold r:id="rId14"/>
    </p:embeddedFont>
    <p:embeddedFont>
      <p:font typeface="Catamaran Thi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5D637-5164-EDDD-022E-08BA90B3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34" y="317715"/>
            <a:ext cx="5820731" cy="2820692"/>
          </a:xfrm>
        </p:spPr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 ANALYTICS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AVIATION 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1176-D87E-9E42-8398-C633D2753602}"/>
              </a:ext>
            </a:extLst>
          </p:cNvPr>
          <p:cNvSpPr txBox="1"/>
          <p:nvPr/>
        </p:nvSpPr>
        <p:spPr>
          <a:xfrm>
            <a:off x="1349128" y="635431"/>
            <a:ext cx="29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0CA99-B3D3-8EEC-BBD1-2FF0CB49DFD2}"/>
              </a:ext>
            </a:extLst>
          </p:cNvPr>
          <p:cNvSpPr txBox="1"/>
          <p:nvPr/>
        </p:nvSpPr>
        <p:spPr>
          <a:xfrm>
            <a:off x="3316637" y="1635072"/>
            <a:ext cx="3363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SINEKA.V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VINOTHINI.P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SRUTHI.R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THARANI.E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01A0-2270-0054-8EDE-7D145E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147235"/>
            <a:ext cx="9434283" cy="4905212"/>
          </a:xfrm>
        </p:spPr>
        <p:txBody>
          <a:bodyPr/>
          <a:lstStyle/>
          <a:p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34E1-0A69-5AB5-0926-B3C90713B0DB}"/>
              </a:ext>
            </a:extLst>
          </p:cNvPr>
          <p:cNvSpPr txBox="1"/>
          <p:nvPr/>
        </p:nvSpPr>
        <p:spPr>
          <a:xfrm>
            <a:off x="643178" y="316746"/>
            <a:ext cx="957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PROJECT  DEVELOPMENT PHASE</a:t>
            </a:r>
          </a:p>
          <a:p>
            <a:endParaRPr lang="en-I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2C6A-C651-D182-A038-0B18FFF029DD}"/>
              </a:ext>
            </a:extLst>
          </p:cNvPr>
          <p:cNvSpPr txBox="1"/>
          <p:nvPr/>
        </p:nvSpPr>
        <p:spPr>
          <a:xfrm>
            <a:off x="1015139" y="1185620"/>
            <a:ext cx="33631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UPOADING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8EC8E-D1C9-F84A-7F44-22D03A5F3F2C}"/>
              </a:ext>
            </a:extLst>
          </p:cNvPr>
          <p:cNvSpPr txBox="1"/>
          <p:nvPr/>
        </p:nvSpPr>
        <p:spPr>
          <a:xfrm>
            <a:off x="5300420" y="1270853"/>
            <a:ext cx="39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 WITH EXCLUSIVE GRAPHICAL REPRESENTATION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 AND STORY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E96-BC0D-EA4E-0064-A680FBD2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70" y="2052617"/>
            <a:ext cx="6010500" cy="396300"/>
          </a:xfrm>
        </p:spPr>
        <p:txBody>
          <a:bodyPr/>
          <a:lstStyle/>
          <a:p>
            <a:r>
              <a:rPr lang="en-IN" sz="4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D77D1-F306-02B4-1D07-0E1E0495C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CB889-DE68-D136-8F53-EB70CA17A8B3}"/>
              </a:ext>
            </a:extLst>
          </p:cNvPr>
          <p:cNvSpPr txBox="1"/>
          <p:nvPr/>
        </p:nvSpPr>
        <p:spPr>
          <a:xfrm>
            <a:off x="2454544" y="2418830"/>
            <a:ext cx="5002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4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09FCD-408E-008B-16CC-A347ABA11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68EF0-A753-DB6B-9E70-F44AC35A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0" y="189612"/>
            <a:ext cx="8469824" cy="4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4024-0387-05D3-F257-71C4D1F3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669" y="1545262"/>
            <a:ext cx="4955100" cy="115980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8728283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83</Words>
  <Application>Microsoft Office PowerPoint</Application>
  <PresentationFormat>On-screen Show (16:9)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Times New Roman</vt:lpstr>
      <vt:lpstr>Wingdings</vt:lpstr>
      <vt:lpstr>Catamaran</vt:lpstr>
      <vt:lpstr>Catamaran Thin</vt:lpstr>
      <vt:lpstr>Arial</vt:lpstr>
      <vt:lpstr>Dauphin template</vt:lpstr>
      <vt:lpstr>          DATA ANALYTICS     AIRLINE DATA ANALYTICS  FOR AVIATION INDUSTRY</vt:lpstr>
      <vt:lpstr>PowerPoint Presentation</vt:lpstr>
      <vt:lpstr> </vt:lpstr>
      <vt:lpstr>SPRINT 3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   AIRLINE DATA ANALYTICS  FOR AVIATION INDUSTRY</dc:title>
  <dc:creator>Dell</dc:creator>
  <cp:lastModifiedBy>Sineka V</cp:lastModifiedBy>
  <cp:revision>3</cp:revision>
  <dcterms:modified xsi:type="dcterms:W3CDTF">2022-11-16T16:39:51Z</dcterms:modified>
</cp:coreProperties>
</file>