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77" r:id="rId3"/>
    <p:sldId id="257" r:id="rId4"/>
    <p:sldId id="278" r:id="rId5"/>
    <p:sldId id="263" r:id="rId6"/>
    <p:sldId id="279" r:id="rId7"/>
    <p:sldId id="280" r:id="rId8"/>
    <p:sldId id="282" r:id="rId9"/>
    <p:sldId id="281" r:id="rId10"/>
    <p:sldId id="289" r:id="rId11"/>
    <p:sldId id="283" r:id="rId12"/>
    <p:sldId id="284" r:id="rId13"/>
    <p:sldId id="285" r:id="rId14"/>
    <p:sldId id="286" r:id="rId15"/>
    <p:sldId id="287" r:id="rId16"/>
    <p:sldId id="262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tamaran" panose="020B0604020202020204" charset="0"/>
      <p:regular r:id="rId23"/>
      <p:bold r:id="rId24"/>
    </p:embeddedFont>
    <p:embeddedFont>
      <p:font typeface="Catamaran Thin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182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609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438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768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60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788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555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236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681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89" name="Google Shape;89;p6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90" name="Google Shape;90;p6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body" idx="1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2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27" name="Google Shape;127;p8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25D637-5164-EDDD-022E-08BA90B3A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634" y="317715"/>
            <a:ext cx="5820731" cy="2820692"/>
          </a:xfrm>
        </p:spPr>
        <p:txBody>
          <a:bodyPr/>
          <a:lstStyle/>
          <a:p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32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</a:t>
            </a:r>
            <a:br>
              <a:rPr lang="en-IN" sz="3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AIRLINE DATA ANALYTICS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AVIATION INDUSTRY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0E96-BC0D-EA4E-0064-A680FBD21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297" y="1083973"/>
            <a:ext cx="6010500" cy="396300"/>
          </a:xfrm>
        </p:spPr>
        <p:txBody>
          <a:bodyPr/>
          <a:lstStyle/>
          <a:p>
            <a:r>
              <a:rPr lang="en-IN" sz="4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FD77D1-F306-02B4-1D07-0E1E0495CC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8291D-A107-8C24-01F8-A5446AC468AC}"/>
              </a:ext>
            </a:extLst>
          </p:cNvPr>
          <p:cNvSpPr txBox="1"/>
          <p:nvPr/>
        </p:nvSpPr>
        <p:spPr>
          <a:xfrm>
            <a:off x="2867187" y="2571750"/>
            <a:ext cx="4285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STORY CREATION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28869-8779-92B0-A355-E8861C4B404B}"/>
              </a:ext>
            </a:extLst>
          </p:cNvPr>
          <p:cNvSpPr txBox="1"/>
          <p:nvPr/>
        </p:nvSpPr>
        <p:spPr>
          <a:xfrm>
            <a:off x="3921072" y="1875295"/>
            <a:ext cx="2882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- 2</a:t>
            </a:r>
          </a:p>
        </p:txBody>
      </p:sp>
    </p:spTree>
    <p:extLst>
      <p:ext uri="{BB962C8B-B14F-4D97-AF65-F5344CB8AC3E}">
        <p14:creationId xmlns:p14="http://schemas.microsoft.com/office/powerpoint/2010/main" val="149040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7005BF-5FBA-2D0D-66A7-F69834191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11" y="187432"/>
            <a:ext cx="8477573" cy="476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04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455259-817B-E07E-A335-C65E3C68E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42" y="108972"/>
            <a:ext cx="8756542" cy="492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03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C381C6-C57D-E2E6-78D5-F5CF56D9A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15" y="160581"/>
            <a:ext cx="8508569" cy="478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59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7488BD-0ABB-C775-D6B9-181326424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81" y="137305"/>
            <a:ext cx="8655803" cy="486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57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4C13F6-799F-4C31-3132-FBBB40DD4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37" y="122049"/>
            <a:ext cx="8710047" cy="489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86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16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6842030" y="4523001"/>
            <a:ext cx="322719" cy="30814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18"/>
          <p:cNvGrpSpPr/>
          <p:nvPr/>
        </p:nvGrpSpPr>
        <p:grpSpPr>
          <a:xfrm>
            <a:off x="6441204" y="2792568"/>
            <a:ext cx="1382431" cy="1382802"/>
            <a:chOff x="6654650" y="3665275"/>
            <a:chExt cx="409100" cy="409125"/>
          </a:xfrm>
        </p:grpSpPr>
        <p:sp>
          <p:nvSpPr>
            <p:cNvPr id="257" name="Google Shape;257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18"/>
          <p:cNvGrpSpPr/>
          <p:nvPr/>
        </p:nvGrpSpPr>
        <p:grpSpPr>
          <a:xfrm rot="1056760">
            <a:off x="5109434" y="3879281"/>
            <a:ext cx="913321" cy="913402"/>
            <a:chOff x="570875" y="4322250"/>
            <a:chExt cx="443300" cy="443325"/>
          </a:xfrm>
        </p:grpSpPr>
        <p:sp>
          <p:nvSpPr>
            <p:cNvPr id="260" name="Google Shape;260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8"/>
          <p:cNvSpPr/>
          <p:nvPr/>
        </p:nvSpPr>
        <p:spPr>
          <a:xfrm rot="2466650">
            <a:off x="5211679" y="3060758"/>
            <a:ext cx="448377" cy="4281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8"/>
          <p:cNvSpPr/>
          <p:nvPr/>
        </p:nvSpPr>
        <p:spPr>
          <a:xfrm rot="-1609598">
            <a:off x="5867355" y="3330098"/>
            <a:ext cx="322650" cy="30806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8"/>
          <p:cNvSpPr/>
          <p:nvPr/>
        </p:nvSpPr>
        <p:spPr>
          <a:xfrm rot="2925957">
            <a:off x="7823620" y="3574180"/>
            <a:ext cx="241702" cy="23078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8"/>
          <p:cNvSpPr/>
          <p:nvPr/>
        </p:nvSpPr>
        <p:spPr>
          <a:xfrm rot="-1609409">
            <a:off x="6408419" y="2595964"/>
            <a:ext cx="217724" cy="2078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2CB94-D80A-2F8C-D669-7751FD204667}"/>
              </a:ext>
            </a:extLst>
          </p:cNvPr>
          <p:cNvSpPr txBox="1"/>
          <p:nvPr/>
        </p:nvSpPr>
        <p:spPr>
          <a:xfrm>
            <a:off x="2632771" y="1929991"/>
            <a:ext cx="48587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31176-D87E-9E42-8398-C633D2753602}"/>
              </a:ext>
            </a:extLst>
          </p:cNvPr>
          <p:cNvSpPr txBox="1"/>
          <p:nvPr/>
        </p:nvSpPr>
        <p:spPr>
          <a:xfrm>
            <a:off x="1349128" y="635431"/>
            <a:ext cx="291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B0CA99-B3D3-8EEC-BBD1-2FF0CB49DFD2}"/>
              </a:ext>
            </a:extLst>
          </p:cNvPr>
          <p:cNvSpPr txBox="1"/>
          <p:nvPr/>
        </p:nvSpPr>
        <p:spPr>
          <a:xfrm>
            <a:off x="3316637" y="1635072"/>
            <a:ext cx="33631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SINEKA.V</a:t>
            </a:r>
          </a:p>
          <a:p>
            <a:r>
              <a:rPr lang="en-IN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VINOTHINI.P</a:t>
            </a:r>
          </a:p>
          <a:p>
            <a:r>
              <a:rPr lang="en-IN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SRUTHI.R</a:t>
            </a:r>
          </a:p>
          <a:p>
            <a:r>
              <a:rPr lang="en-IN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THARANI.E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5501A0-2270-0054-8EDE-7D145E51B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147235"/>
            <a:ext cx="9434283" cy="4905212"/>
          </a:xfrm>
        </p:spPr>
        <p:txBody>
          <a:bodyPr/>
          <a:lstStyle/>
          <a:p>
            <a:br>
              <a:rPr lang="en-IN" dirty="0">
                <a:solidFill>
                  <a:schemeClr val="tx2">
                    <a:lumMod val="25000"/>
                  </a:schemeClr>
                </a:solidFill>
              </a:rPr>
            </a:br>
            <a:endParaRPr lang="en-IN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134E1-0A69-5AB5-0926-B3C90713B0DB}"/>
              </a:ext>
            </a:extLst>
          </p:cNvPr>
          <p:cNvSpPr txBox="1"/>
          <p:nvPr/>
        </p:nvSpPr>
        <p:spPr>
          <a:xfrm>
            <a:off x="643178" y="316746"/>
            <a:ext cx="9570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PROJECT  DEVELOPMENT PHASE</a:t>
            </a:r>
          </a:p>
          <a:p>
            <a:endParaRPr lang="en-IN" sz="280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42C6A-C651-D182-A038-0B18FFF029DD}"/>
              </a:ext>
            </a:extLst>
          </p:cNvPr>
          <p:cNvSpPr txBox="1"/>
          <p:nvPr/>
        </p:nvSpPr>
        <p:spPr>
          <a:xfrm>
            <a:off x="1015139" y="1185620"/>
            <a:ext cx="336313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THE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UPOADING THE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PREPARING THE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 OF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OF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98EC8E-D1C9-F84A-7F44-22D03A5F3F2C}"/>
              </a:ext>
            </a:extLst>
          </p:cNvPr>
          <p:cNvSpPr txBox="1"/>
          <p:nvPr/>
        </p:nvSpPr>
        <p:spPr>
          <a:xfrm>
            <a:off x="5300420" y="1270853"/>
            <a:ext cx="391332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INTERATIVE DASHBOARD WITH EXCLUSIVE GRAPHICAL REPRESENTATION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CREATION AND STORY CREATION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0E96-BC0D-EA4E-0064-A680FBD21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297" y="1083973"/>
            <a:ext cx="6010500" cy="396300"/>
          </a:xfrm>
        </p:spPr>
        <p:txBody>
          <a:bodyPr/>
          <a:lstStyle/>
          <a:p>
            <a:r>
              <a:rPr lang="en-IN" sz="4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FD77D1-F306-02B4-1D07-0E1E0495CC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8291D-A107-8C24-01F8-A5446AC468AC}"/>
              </a:ext>
            </a:extLst>
          </p:cNvPr>
          <p:cNvSpPr txBox="1"/>
          <p:nvPr/>
        </p:nvSpPr>
        <p:spPr>
          <a:xfrm>
            <a:off x="2983423" y="2613689"/>
            <a:ext cx="4285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CREATION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C514EF-8E51-B4D7-984A-5232DFCAC199}"/>
              </a:ext>
            </a:extLst>
          </p:cNvPr>
          <p:cNvSpPr txBox="1"/>
          <p:nvPr/>
        </p:nvSpPr>
        <p:spPr>
          <a:xfrm>
            <a:off x="3971439" y="1914258"/>
            <a:ext cx="23092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- 1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84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413624-50DD-8A48-0966-978C7DA38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38" y="117690"/>
            <a:ext cx="8725546" cy="4908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2DFFFA-C550-261F-E8B2-3EA061C40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98" y="77762"/>
            <a:ext cx="8655803" cy="486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1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DA5B01-4AFE-8A13-4F89-3F24538D2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70" y="163458"/>
            <a:ext cx="8562814" cy="4816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94CD1D-13D1-6174-146F-EF85BE323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54" y="180635"/>
            <a:ext cx="8677530" cy="488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D48EC6-7958-4F58-5D76-88BC288BF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20" y="238287"/>
            <a:ext cx="8555064" cy="481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4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A4912A-B90B-13B5-5A8F-B5D880955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87" y="250637"/>
            <a:ext cx="8252847" cy="464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41411"/>
      </p:ext>
    </p:extLst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103</Words>
  <Application>Microsoft Office PowerPoint</Application>
  <PresentationFormat>On-screen Show (16:9)</PresentationFormat>
  <Paragraphs>45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Catamaran</vt:lpstr>
      <vt:lpstr>Calibri</vt:lpstr>
      <vt:lpstr>Times New Roman</vt:lpstr>
      <vt:lpstr>Catamaran Thin</vt:lpstr>
      <vt:lpstr>Wingdings</vt:lpstr>
      <vt:lpstr>Arial</vt:lpstr>
      <vt:lpstr>Dauphin template</vt:lpstr>
      <vt:lpstr>          DATA ANALYTICS     AIRLINE DATA ANALYTICS  FOR AVIATION INDUSTRY</vt:lpstr>
      <vt:lpstr>PowerPoint Presentation</vt:lpstr>
      <vt:lpstr> </vt:lpstr>
      <vt:lpstr>SPRINT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SPRINT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    AIRLINE DATA ANALYTICS  FOR AVIATION INDUSTRY</dc:title>
  <dc:creator>Dell</dc:creator>
  <cp:lastModifiedBy>Sineka V</cp:lastModifiedBy>
  <cp:revision>6</cp:revision>
  <dcterms:modified xsi:type="dcterms:W3CDTF">2022-11-17T14:00:15Z</dcterms:modified>
</cp:coreProperties>
</file>