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5" r:id="rId3"/>
    <p:sldId id="257" r:id="rId4"/>
    <p:sldId id="277" r:id="rId5"/>
    <p:sldId id="258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tamaran" panose="020B0604020202020204" charset="0"/>
      <p:regular r:id="rId16"/>
      <p:bold r:id="rId17"/>
    </p:embeddedFont>
    <p:embeddedFont>
      <p:font typeface="Catamaran Thin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33" name="Google Shape;33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508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9" name="Google Shape;5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4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1" name="Google Shape;61;p4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006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72" name="Google Shape;72;p5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73" name="Google Shape;73;p5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0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9" name="Google Shape;159;p10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71" name="Google Shape;171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5D637-5164-EDDD-022E-08BA90B3A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34" y="317715"/>
            <a:ext cx="5820731" cy="2820692"/>
          </a:xfrm>
        </p:spPr>
        <p:txBody>
          <a:bodyPr/>
          <a:lstStyle/>
          <a:p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32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DATA ANALYTICS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AVIATION INDUSTRY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E581B-23FE-FA69-0BBE-28D6C5D8AAEF}"/>
              </a:ext>
            </a:extLst>
          </p:cNvPr>
          <p:cNvSpPr txBox="1"/>
          <p:nvPr/>
        </p:nvSpPr>
        <p:spPr>
          <a:xfrm>
            <a:off x="2208508" y="646465"/>
            <a:ext cx="35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E8C26-B230-5918-24CC-B24752F2DCB0}"/>
              </a:ext>
            </a:extLst>
          </p:cNvPr>
          <p:cNvSpPr txBox="1"/>
          <p:nvPr/>
        </p:nvSpPr>
        <p:spPr>
          <a:xfrm>
            <a:off x="3409627" y="1728061"/>
            <a:ext cx="3115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SINEKA.V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VINOTHINI.P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SRUTHI.R</a:t>
            </a:r>
          </a:p>
          <a:p>
            <a:r>
              <a:rPr lang="en-I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THARANI.E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5501A0-2270-0054-8EDE-7D145E51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9" y="147235"/>
            <a:ext cx="9434283" cy="4905212"/>
          </a:xfrm>
        </p:spPr>
        <p:txBody>
          <a:bodyPr/>
          <a:lstStyle/>
          <a:p>
            <a:br>
              <a:rPr lang="en-IN" dirty="0">
                <a:solidFill>
                  <a:schemeClr val="tx2">
                    <a:lumMod val="25000"/>
                  </a:schemeClr>
                </a:solidFill>
              </a:rPr>
            </a:b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134E1-0A69-5AB5-0926-B3C90713B0DB}"/>
              </a:ext>
            </a:extLst>
          </p:cNvPr>
          <p:cNvSpPr txBox="1"/>
          <p:nvPr/>
        </p:nvSpPr>
        <p:spPr>
          <a:xfrm>
            <a:off x="643178" y="316746"/>
            <a:ext cx="9570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PROJECT  DEVELOPMENT PHASE</a:t>
            </a:r>
          </a:p>
          <a:p>
            <a:endParaRPr lang="en-IN" sz="2800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42C6A-C651-D182-A038-0B18FFF029DD}"/>
              </a:ext>
            </a:extLst>
          </p:cNvPr>
          <p:cNvSpPr txBox="1"/>
          <p:nvPr/>
        </p:nvSpPr>
        <p:spPr>
          <a:xfrm>
            <a:off x="1015139" y="1185620"/>
            <a:ext cx="33631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UPOADING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8EC8E-D1C9-F84A-7F44-22D03A5F3F2C}"/>
              </a:ext>
            </a:extLst>
          </p:cNvPr>
          <p:cNvSpPr txBox="1"/>
          <p:nvPr/>
        </p:nvSpPr>
        <p:spPr>
          <a:xfrm>
            <a:off x="5300420" y="1270853"/>
            <a:ext cx="39133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INTERATIVE DASHBOARD WITH EXCLUSIVE GRAPHICAL REPRESENTATION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CREATION AND STORY CREATION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103069-C651-B952-58DD-59614316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7076" y="1711619"/>
            <a:ext cx="5811000" cy="985086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240521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3B8DD-0F22-5988-A09F-753EEBC271D0}"/>
              </a:ext>
            </a:extLst>
          </p:cNvPr>
          <p:cNvSpPr txBox="1"/>
          <p:nvPr/>
        </p:nvSpPr>
        <p:spPr>
          <a:xfrm>
            <a:off x="503073" y="387459"/>
            <a:ext cx="66255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.COLLECTING THE DATA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LINK:https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://www.kaggle.com/datasets/patrasaurabh/airstats-data-on-airports-around-the-world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F3CC7-6FB5-8D10-F69E-BE92907A1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93" y="1518372"/>
            <a:ext cx="6094718" cy="3428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221A0D-5C57-A218-7C0B-FA2E39026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3" y="87178"/>
            <a:ext cx="8834034" cy="49691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8EF23-3271-7CE8-DC36-E5BC7468B316}"/>
              </a:ext>
            </a:extLst>
          </p:cNvPr>
          <p:cNvSpPr txBox="1"/>
          <p:nvPr/>
        </p:nvSpPr>
        <p:spPr>
          <a:xfrm>
            <a:off x="991892" y="457200"/>
            <a:ext cx="4293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2.UPLOADING THE DATA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4EEBA-27A5-7BFE-53E1-2F6EB452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96" y="984626"/>
            <a:ext cx="6470542" cy="3639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895C6-DD50-C2B2-DFE2-0D29D40F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12" y="317037"/>
            <a:ext cx="6010500" cy="396300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3.PREPARE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F3A02-1A64-2B8A-FCB7-C220C3A3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75" y="1092559"/>
            <a:ext cx="6966489" cy="3918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BBE3D-82C7-45EE-0872-0C3738C1D71D}"/>
              </a:ext>
            </a:extLst>
          </p:cNvPr>
          <p:cNvSpPr txBox="1"/>
          <p:nvPr/>
        </p:nvSpPr>
        <p:spPr>
          <a:xfrm>
            <a:off x="2433234" y="713337"/>
            <a:ext cx="244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CLEAR NULL VALUES: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42030" y="4523001"/>
            <a:ext cx="322719" cy="308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8"/>
          <p:cNvGrpSpPr/>
          <p:nvPr/>
        </p:nvGrpSpPr>
        <p:grpSpPr>
          <a:xfrm>
            <a:off x="6441204" y="2792568"/>
            <a:ext cx="1382431" cy="1382802"/>
            <a:chOff x="6654650" y="3665275"/>
            <a:chExt cx="409100" cy="409125"/>
          </a:xfrm>
        </p:grpSpPr>
        <p:sp>
          <p:nvSpPr>
            <p:cNvPr id="257" name="Google Shape;257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18"/>
          <p:cNvGrpSpPr/>
          <p:nvPr/>
        </p:nvGrpSpPr>
        <p:grpSpPr>
          <a:xfrm rot="1056760">
            <a:off x="5109434" y="3879281"/>
            <a:ext cx="913321" cy="913402"/>
            <a:chOff x="570875" y="4322250"/>
            <a:chExt cx="443300" cy="443325"/>
          </a:xfrm>
        </p:grpSpPr>
        <p:sp>
          <p:nvSpPr>
            <p:cNvPr id="260" name="Google Shape;260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8"/>
          <p:cNvSpPr/>
          <p:nvPr/>
        </p:nvSpPr>
        <p:spPr>
          <a:xfrm rot="2466650">
            <a:off x="5211679" y="3060758"/>
            <a:ext cx="448377" cy="4281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"/>
          <p:cNvSpPr/>
          <p:nvPr/>
        </p:nvSpPr>
        <p:spPr>
          <a:xfrm rot="-1609598">
            <a:off x="5867355" y="3330098"/>
            <a:ext cx="322650" cy="30806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 rot="2925957">
            <a:off x="7823620" y="3574180"/>
            <a:ext cx="241702" cy="23078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/>
          <p:nvPr/>
        </p:nvSpPr>
        <p:spPr>
          <a:xfrm rot="-1609409">
            <a:off x="6408419" y="2595964"/>
            <a:ext cx="217724" cy="2078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A9BC7-6FEC-5647-196E-7D34119C4596}"/>
              </a:ext>
            </a:extLst>
          </p:cNvPr>
          <p:cNvSpPr txBox="1"/>
          <p:nvPr/>
        </p:nvSpPr>
        <p:spPr>
          <a:xfrm>
            <a:off x="2533848" y="2006475"/>
            <a:ext cx="4785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118</Words>
  <Application>Microsoft Office PowerPoint</Application>
  <PresentationFormat>On-screen Show (16:9)</PresentationFormat>
  <Paragraphs>37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Catamaran</vt:lpstr>
      <vt:lpstr>Calibri</vt:lpstr>
      <vt:lpstr>Times New Roman</vt:lpstr>
      <vt:lpstr>Wingdings</vt:lpstr>
      <vt:lpstr>Catamaran Thin</vt:lpstr>
      <vt:lpstr>Dauphin template</vt:lpstr>
      <vt:lpstr>          DATA ANALYTICS     AIRLINE DATA ANALYTICS  FOR AVIATION INDUSTRY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3.PREPARE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    AIRLINE DATA ANALYTICS  FOR AVIATION INDUSTRY</dc:title>
  <dc:creator>Dell</dc:creator>
  <cp:lastModifiedBy>Sineka V</cp:lastModifiedBy>
  <cp:revision>4</cp:revision>
  <dcterms:modified xsi:type="dcterms:W3CDTF">2022-11-17T03:20:19Z</dcterms:modified>
</cp:coreProperties>
</file>