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5" r:id="rId3"/>
    <p:sldId id="277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tamaran" panose="020B0604020202020204" charset="0"/>
      <p:regular r:id="rId16"/>
      <p:bold r:id="rId17"/>
    </p:embeddedFont>
    <p:embeddedFont>
      <p:font typeface="Catamaran Thin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5D637-5164-EDDD-022E-08BA90B3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34" y="317715"/>
            <a:ext cx="5820731" cy="2820692"/>
          </a:xfrm>
        </p:spPr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 ANALYTICS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AVIATION 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E581B-23FE-FA69-0BBE-28D6C5D8AAEF}"/>
              </a:ext>
            </a:extLst>
          </p:cNvPr>
          <p:cNvSpPr txBox="1"/>
          <p:nvPr/>
        </p:nvSpPr>
        <p:spPr>
          <a:xfrm>
            <a:off x="2208508" y="646465"/>
            <a:ext cx="35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E8C26-B230-5918-24CC-B24752F2DCB0}"/>
              </a:ext>
            </a:extLst>
          </p:cNvPr>
          <p:cNvSpPr txBox="1"/>
          <p:nvPr/>
        </p:nvSpPr>
        <p:spPr>
          <a:xfrm>
            <a:off x="3409627" y="1728061"/>
            <a:ext cx="3115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SINEKA.V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VINOTHINI.P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SRUTHI.R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THARANI.E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103069-C651-B952-58DD-59614316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076" y="1711619"/>
            <a:ext cx="5811000" cy="985086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240521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01A0-2270-0054-8EDE-7D145E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147235"/>
            <a:ext cx="9434283" cy="4905212"/>
          </a:xfrm>
        </p:spPr>
        <p:txBody>
          <a:bodyPr/>
          <a:lstStyle/>
          <a:p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34E1-0A69-5AB5-0926-B3C90713B0DB}"/>
              </a:ext>
            </a:extLst>
          </p:cNvPr>
          <p:cNvSpPr txBox="1"/>
          <p:nvPr/>
        </p:nvSpPr>
        <p:spPr>
          <a:xfrm>
            <a:off x="643178" y="316746"/>
            <a:ext cx="957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PROJECT  DEVELOPMENT PHASE</a:t>
            </a:r>
          </a:p>
          <a:p>
            <a:endParaRPr lang="en-I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2C6A-C651-D182-A038-0B18FFF029DD}"/>
              </a:ext>
            </a:extLst>
          </p:cNvPr>
          <p:cNvSpPr txBox="1"/>
          <p:nvPr/>
        </p:nvSpPr>
        <p:spPr>
          <a:xfrm>
            <a:off x="1015139" y="1185620"/>
            <a:ext cx="33631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UPOADING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8EC8E-D1C9-F84A-7F44-22D03A5F3F2C}"/>
              </a:ext>
            </a:extLst>
          </p:cNvPr>
          <p:cNvSpPr txBox="1"/>
          <p:nvPr/>
        </p:nvSpPr>
        <p:spPr>
          <a:xfrm>
            <a:off x="5300420" y="1270853"/>
            <a:ext cx="39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 WITH EXCLUSIVE GRAPHICAL REPRESENTATION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 AND STORY 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3B8DD-0F22-5988-A09F-753EEBC271D0}"/>
              </a:ext>
            </a:extLst>
          </p:cNvPr>
          <p:cNvSpPr txBox="1"/>
          <p:nvPr/>
        </p:nvSpPr>
        <p:spPr>
          <a:xfrm>
            <a:off x="503073" y="387459"/>
            <a:ext cx="662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.COLLECTING THE DATA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://www.kaggle.com/datasets/patrasaurabh/airstats-data-on-airports-around-the-world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F3CC7-6FB5-8D10-F69E-BE92907A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93" y="1518372"/>
            <a:ext cx="6094718" cy="3428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21A0D-5C57-A218-7C0B-FA2E3902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87178"/>
            <a:ext cx="8834034" cy="4969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8EF23-3271-7CE8-DC36-E5BC7468B316}"/>
              </a:ext>
            </a:extLst>
          </p:cNvPr>
          <p:cNvSpPr txBox="1"/>
          <p:nvPr/>
        </p:nvSpPr>
        <p:spPr>
          <a:xfrm>
            <a:off x="991892" y="457200"/>
            <a:ext cx="429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2.UPLOADING THE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4EEBA-27A5-7BFE-53E1-2F6EB452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96" y="984626"/>
            <a:ext cx="6470542" cy="363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895C6-DD50-C2B2-DFE2-0D29D40F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12" y="317037"/>
            <a:ext cx="6010500" cy="39630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3.PREPARE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F3A02-1A64-2B8A-FCB7-C220C3A3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75" y="1092559"/>
            <a:ext cx="6966489" cy="391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BBE3D-82C7-45EE-0872-0C3738C1D71D}"/>
              </a:ext>
            </a:extLst>
          </p:cNvPr>
          <p:cNvSpPr txBox="1"/>
          <p:nvPr/>
        </p:nvSpPr>
        <p:spPr>
          <a:xfrm>
            <a:off x="2433234" y="713337"/>
            <a:ext cx="244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 NULL VALUES: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A9BC7-6FEC-5647-196E-7D34119C4596}"/>
              </a:ext>
            </a:extLst>
          </p:cNvPr>
          <p:cNvSpPr txBox="1"/>
          <p:nvPr/>
        </p:nvSpPr>
        <p:spPr>
          <a:xfrm>
            <a:off x="2533848" y="2006475"/>
            <a:ext cx="4785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Times New Roman</vt:lpstr>
      <vt:lpstr>Wingdings</vt:lpstr>
      <vt:lpstr>Catamaran</vt:lpstr>
      <vt:lpstr>Catamaran Thin</vt:lpstr>
      <vt:lpstr>Arial</vt:lpstr>
      <vt:lpstr>Dauphin template</vt:lpstr>
      <vt:lpstr>          DATA ANALYTICS     AIRLINE DATA ANALYTICS  FOR AVIATION INDUSTRY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3.PREPARE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   AIRLINE DATA ANALYTICS  FOR AVIATION INDUSTRY</dc:title>
  <dc:creator>Dell</dc:creator>
  <cp:lastModifiedBy>Sineka V</cp:lastModifiedBy>
  <cp:revision>3</cp:revision>
  <dcterms:modified xsi:type="dcterms:W3CDTF">2022-11-16T16:09:33Z</dcterms:modified>
</cp:coreProperties>
</file>