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3A90-E487-4B90-904A-D13A9E0FF66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972E-D6B1-4CEE-9525-B4B48AB267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7696200" cy="106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Web Phishing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2362200"/>
            <a:ext cx="5031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Team ID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PNT2022TMID50730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83820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Leader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TAMIL SELVI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                         (953119104045)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member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ARUNMOZHI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                        (953119104004)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member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JEYASRI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                                 (953119104015)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member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MARISELVI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                           (953119104027)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38200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Pre-Requisites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22960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 order to develop this project we need to install the following software/packages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333685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Anaconda Navigator is a free and open-source distribution of the Python and R programming languages for data science and machine learning related applications. It can be installed on Windows, Linux, and macOS. Conda is an open-source, cross-platform,  package management system. Anaconda comes with great tools like JupyterLab, Jupyter Notebook, QtConsole,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Spyder, Glueviz, Orange, Rstudio, Visual Studio Code. For this project, we will be using Jupyter notebook and Spyder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build Machine learning models you must require the following 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27483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anaconda prompt.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“pip install numpy”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click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“pip install pandas”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click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“pip install matplotlib”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click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“pip install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scikit-learn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click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“pip install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Flask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click enter.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yasri\Pictures\Screenshots\Screenshot (6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yasri\Pictures\Screenshots\Screenshot (6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6" y="-228600"/>
            <a:ext cx="13439775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yasri\Pictures\Screenshots\Screenshot (6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33600" y="-228600"/>
            <a:ext cx="13563599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final take away form this project is to explore various machine learning models, perform Exploratory Data Analysis on phishing dataset and understanding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features. Creating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notebook helped me to learn a lot about the features affecting the models to detect whether URL is safe or not, also I came to know how to tuned model and how they affect the model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.The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final conclusion on the Phishing dataset is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some feature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"HTTTPS", "AnchorURL", "WebsiteTraffic" have more importance to classify URL is phishing URL or 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191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jeyasri</dc:creator>
  <cp:lastModifiedBy>jeyasri</cp:lastModifiedBy>
  <cp:revision>3</cp:revision>
  <dcterms:created xsi:type="dcterms:W3CDTF">2022-11-19T10:45:46Z</dcterms:created>
  <dcterms:modified xsi:type="dcterms:W3CDTF">2022-11-19T11:12:43Z</dcterms:modified>
</cp:coreProperties>
</file>