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864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7835" y="874014"/>
            <a:ext cx="1776095" cy="428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 marR="5080" indent="-94615">
              <a:lnSpc>
                <a:spcPct val="1101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Project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Development</a:t>
            </a:r>
            <a:r>
              <a:rPr sz="1200" b="1" spc="-20" dirty="0">
                <a:latin typeface="Calibri"/>
                <a:cs typeface="Calibri"/>
              </a:rPr>
              <a:t> Phase </a:t>
            </a:r>
            <a:r>
              <a:rPr sz="1200" b="1" dirty="0">
                <a:latin typeface="Calibri"/>
                <a:cs typeface="Calibri"/>
              </a:rPr>
              <a:t>Model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Performance</a:t>
            </a:r>
            <a:r>
              <a:rPr sz="1200" b="1" spc="-20" dirty="0">
                <a:latin typeface="Calibri"/>
                <a:cs typeface="Calibri"/>
              </a:rPr>
              <a:t> Test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3076" y="1499869"/>
          <a:ext cx="5727065" cy="707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2580"/>
                <a:gridCol w="2864485"/>
              </a:tblGrid>
              <a:tr h="176530"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Date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13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November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2022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Team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PNT2022TMID50730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mtClean="0">
                          <a:latin typeface="Calibri"/>
                          <a:cs typeface="Calibri"/>
                        </a:rPr>
                        <a:t>Web</a:t>
                      </a:r>
                      <a:r>
                        <a:rPr sz="1100" spc="-2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Phishing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Detection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Maximum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Marks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Marks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2477770"/>
            <a:ext cx="5001895" cy="478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Model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Performance</a:t>
            </a:r>
            <a:r>
              <a:rPr sz="1100" b="1" spc="-4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Testing: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dirty="0">
                <a:latin typeface="Calibri"/>
                <a:cs typeface="Calibri"/>
              </a:rPr>
              <a:t>Project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team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shall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fill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following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information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model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performance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template.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43076" y="3071113"/>
          <a:ext cx="5934074" cy="2065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090"/>
                <a:gridCol w="1523999"/>
                <a:gridCol w="2133600"/>
                <a:gridCol w="1810385"/>
              </a:tblGrid>
              <a:tr h="359410">
                <a:tc>
                  <a:txBody>
                    <a:bodyPr/>
                    <a:lstStyle/>
                    <a:p>
                      <a:pPr marR="81280" algn="r">
                        <a:lnSpc>
                          <a:spcPts val="1280"/>
                        </a:lnSpc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S.No.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Parameter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Values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Screenshot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R="102235" algn="r">
                        <a:lnSpc>
                          <a:spcPts val="1275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1.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-1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Metrics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Classification</a:t>
                      </a:r>
                      <a:r>
                        <a:rPr sz="1100" b="1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Model: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100" b="1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  <a:endParaRPr sz="1100" b="1" smtClean="0">
                        <a:latin typeface="Calibri"/>
                        <a:cs typeface="Calibri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mtClean="0">
                          <a:latin typeface="Calibri"/>
                          <a:cs typeface="Calibri"/>
                        </a:rPr>
                        <a:t>Accuray</a:t>
                      </a:r>
                      <a:r>
                        <a:rPr sz="1100" spc="-2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mtClean="0">
                          <a:latin typeface="Calibri"/>
                          <a:cs typeface="Calibri"/>
                        </a:rPr>
                        <a:t>Score-</a:t>
                      </a:r>
                      <a:r>
                        <a:rPr sz="1100" spc="-15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1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91.6</a:t>
                      </a:r>
                      <a:r>
                        <a:rPr sz="1100" spc="-20" smtClean="0">
                          <a:latin typeface="Calibri"/>
                          <a:cs typeface="Calibri"/>
                        </a:rPr>
                        <a:t>%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05205">
                <a:tc>
                  <a:txBody>
                    <a:bodyPr/>
                    <a:lstStyle/>
                    <a:p>
                      <a:pPr marR="102235" algn="r">
                        <a:lnSpc>
                          <a:spcPts val="1275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2.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Tune</a:t>
                      </a:r>
                      <a:r>
                        <a:rPr sz="1100" spc="-5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5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Hyperparameter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Tuning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100" spc="2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97%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8580" marR="356870">
                        <a:lnSpc>
                          <a:spcPct val="1018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Validation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Method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KFOLD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Cross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Validation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Method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2004" y="5574258"/>
            <a:ext cx="186499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1.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METRICS: </a:t>
            </a:r>
            <a:r>
              <a:rPr sz="1100" b="1" dirty="0">
                <a:latin typeface="Arial"/>
                <a:cs typeface="Arial"/>
              </a:rPr>
              <a:t>CLASSIFICATION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REPORT: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5400" y="3505200"/>
            <a:ext cx="1524000" cy="1524000"/>
          </a:xfrm>
          <a:prstGeom prst="rect">
            <a:avLst/>
          </a:prstGeom>
        </p:spPr>
      </p:pic>
      <p:pic>
        <p:nvPicPr>
          <p:cNvPr id="11" name="Picture 3" descr="C:\Users\jeyasri\Pictures\Screenshots\Screenshot (69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6172200"/>
            <a:ext cx="54864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444498"/>
            <a:ext cx="12045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PERFORMANCE</a:t>
            </a:r>
            <a:r>
              <a:rPr sz="1100" b="1" spc="-60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362200"/>
            <a:ext cx="634988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8237"/>
            <a:ext cx="44729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2. </a:t>
            </a:r>
            <a:r>
              <a:rPr sz="1400" b="1" spc="-5" dirty="0">
                <a:latin typeface="Arial"/>
                <a:cs typeface="Arial"/>
              </a:rPr>
              <a:t>TUNE THE MODEL </a:t>
            </a:r>
            <a:r>
              <a:rPr sz="1400" b="1" dirty="0">
                <a:latin typeface="Arial"/>
                <a:cs typeface="Arial"/>
              </a:rPr>
              <a:t>– </a:t>
            </a:r>
            <a:r>
              <a:rPr sz="1400" b="1" spc="-5" dirty="0">
                <a:latin typeface="Arial"/>
                <a:cs typeface="Arial"/>
              </a:rPr>
              <a:t>HYPERPARAMETER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TUNING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0" y="4724400"/>
            <a:ext cx="6477000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 descr="C:\Users\jeyasri\Pictures\Screenshots\Screenshot (7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1" y="1600200"/>
            <a:ext cx="6579810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8237"/>
            <a:ext cx="41941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VALIDATION METHODS: KFOLD </a:t>
            </a:r>
            <a:r>
              <a:rPr sz="1400" b="1" dirty="0">
                <a:latin typeface="Arial"/>
                <a:cs typeface="Arial"/>
              </a:rPr>
              <a:t>&amp; </a:t>
            </a:r>
            <a:r>
              <a:rPr sz="1400" b="1" spc="-5" dirty="0">
                <a:latin typeface="Arial"/>
                <a:cs typeface="Arial"/>
              </a:rPr>
              <a:t>Cross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Folding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275396"/>
            <a:ext cx="5943600" cy="342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4839935"/>
            <a:ext cx="6063361" cy="2720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980B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98</Words>
  <Application>Microsoft Office PowerPoint</Application>
  <PresentationFormat>Custom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 V BALAJEE</dc:creator>
  <cp:lastModifiedBy>jeyasri</cp:lastModifiedBy>
  <cp:revision>5</cp:revision>
  <dcterms:created xsi:type="dcterms:W3CDTF">2022-11-19T13:59:37Z</dcterms:created>
  <dcterms:modified xsi:type="dcterms:W3CDTF">2022-11-19T14:47:15Z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2022-11-13T00:00:00Z</vt:filetime>
  </property>
  <property fmtid="{D5CDD505-2E9C-101B-9397-08002B2CF9AE}" pid="3" name="Creator">
    <vt:lpwstr>Aspose Pty Ltd.</vt:lpwstr>
  </property>
  <property fmtid="{D5CDD505-2E9C-101B-9397-08002B2CF9AE}" pid="4" name="LastSaved">
    <vt:filetime>2022-11-19T00:00:00Z</vt:filetime>
  </property>
</Properties>
</file>