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0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F1B20-3B3E-4931-8744-21139010313F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A22E0-7E7B-46CA-ACAE-93A190FBB9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070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F1B20-3B3E-4931-8744-21139010313F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A22E0-7E7B-46CA-ACAE-93A190FBB9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60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F1B20-3B3E-4931-8744-21139010313F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A22E0-7E7B-46CA-ACAE-93A190FBB9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913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F1B20-3B3E-4931-8744-21139010313F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A22E0-7E7B-46CA-ACAE-93A190FBB9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769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F1B20-3B3E-4931-8744-21139010313F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A22E0-7E7B-46CA-ACAE-93A190FBB9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6768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F1B20-3B3E-4931-8744-21139010313F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A22E0-7E7B-46CA-ACAE-93A190FBB9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161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F1B20-3B3E-4931-8744-21139010313F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A22E0-7E7B-46CA-ACAE-93A190FBB9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329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F1B20-3B3E-4931-8744-21139010313F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A22E0-7E7B-46CA-ACAE-93A190FBB9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8631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F1B20-3B3E-4931-8744-21139010313F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A22E0-7E7B-46CA-ACAE-93A190FBB9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494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F1B20-3B3E-4931-8744-21139010313F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A22E0-7E7B-46CA-ACAE-93A190FBB9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54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F1B20-3B3E-4931-8744-21139010313F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A22E0-7E7B-46CA-ACAE-93A190FBB9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314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F1B20-3B3E-4931-8744-21139010313F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A22E0-7E7B-46CA-ACAE-93A190FBB9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32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858505"/>
            <a:ext cx="8496944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866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God</dc:creator>
  <cp:lastModifiedBy>Tamil Rogini</cp:lastModifiedBy>
  <cp:revision>2</cp:revision>
  <dcterms:created xsi:type="dcterms:W3CDTF">2022-11-02T15:22:09Z</dcterms:created>
  <dcterms:modified xsi:type="dcterms:W3CDTF">2022-11-04T09:03:25Z</dcterms:modified>
</cp:coreProperties>
</file>