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1B20-3B3E-4931-8744-21139010313F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22E0-7E7B-46CA-ACAE-93A190FBB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07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1B20-3B3E-4931-8744-21139010313F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22E0-7E7B-46CA-ACAE-93A190FBB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60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1B20-3B3E-4931-8744-21139010313F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22E0-7E7B-46CA-ACAE-93A190FBB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91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1B20-3B3E-4931-8744-21139010313F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22E0-7E7B-46CA-ACAE-93A190FBB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76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1B20-3B3E-4931-8744-21139010313F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22E0-7E7B-46CA-ACAE-93A190FBB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76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1B20-3B3E-4931-8744-21139010313F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22E0-7E7B-46CA-ACAE-93A190FBB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16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1B20-3B3E-4931-8744-21139010313F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22E0-7E7B-46CA-ACAE-93A190FBB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32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1B20-3B3E-4931-8744-21139010313F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22E0-7E7B-46CA-ACAE-93A190FBB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63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1B20-3B3E-4931-8744-21139010313F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22E0-7E7B-46CA-ACAE-93A190FBB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49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1B20-3B3E-4931-8744-21139010313F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22E0-7E7B-46CA-ACAE-93A190FBB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5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1B20-3B3E-4931-8744-21139010313F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22E0-7E7B-46CA-ACAE-93A190FBB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31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1B20-3B3E-4931-8744-21139010313F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A22E0-7E7B-46CA-ACAE-93A190FBB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32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80728"/>
            <a:ext cx="8692053" cy="467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6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</dc:creator>
  <cp:lastModifiedBy>God</cp:lastModifiedBy>
  <cp:revision>1</cp:revision>
  <dcterms:created xsi:type="dcterms:W3CDTF">2022-11-02T15:22:09Z</dcterms:created>
  <dcterms:modified xsi:type="dcterms:W3CDTF">2022-11-02T15:25:15Z</dcterms:modified>
</cp:coreProperties>
</file>