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C270-BBE5-4028-A9A1-17560F00F935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50A0-1C8E-459F-A670-8A5B0E3D7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C270-BBE5-4028-A9A1-17560F00F935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50A0-1C8E-459F-A670-8A5B0E3D7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C270-BBE5-4028-A9A1-17560F00F935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50A0-1C8E-459F-A670-8A5B0E3D7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C270-BBE5-4028-A9A1-17560F00F935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50A0-1C8E-459F-A670-8A5B0E3D7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C270-BBE5-4028-A9A1-17560F00F935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50A0-1C8E-459F-A670-8A5B0E3D7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C270-BBE5-4028-A9A1-17560F00F935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50A0-1C8E-459F-A670-8A5B0E3D7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C270-BBE5-4028-A9A1-17560F00F935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50A0-1C8E-459F-A670-8A5B0E3D7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C270-BBE5-4028-A9A1-17560F00F935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50A0-1C8E-459F-A670-8A5B0E3D7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C270-BBE5-4028-A9A1-17560F00F935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50A0-1C8E-459F-A670-8A5B0E3D7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C270-BBE5-4028-A9A1-17560F00F935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50A0-1C8E-459F-A670-8A5B0E3D7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C270-BBE5-4028-A9A1-17560F00F935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50A0-1C8E-459F-A670-8A5B0E3D7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4C270-BBE5-4028-A9A1-17560F00F935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E50A0-1C8E-459F-A670-8A5B0E3D7D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685800"/>
            <a:ext cx="7696200" cy="1067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Web Phishing Detection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600" y="2362200"/>
            <a:ext cx="50312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Team ID 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PNT2022TMID50730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3657600"/>
            <a:ext cx="8382000" cy="224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Team Leader 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TAMIL SELVI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                          (953119104045)  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Team member 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ARUNMOZHI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                         (953119104004)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Team member 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JEYASRI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                                  (953119104015)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Team member 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MARISELVI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                            (953119104027)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810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Project Flow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066800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below the project flow to be followed while developing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project 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057400"/>
            <a:ext cx="7772400" cy="5312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Download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dataset.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Preprocess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 clean the data.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Analyze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pre-processed data.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Train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machine with preprocessed data using 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appropriate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machine learning algorithm.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Save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model and its dependencies.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Build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Web application using a flask that integrates with the model built.</a:t>
            </a:r>
          </a:p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720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447800"/>
            <a:ext cx="8534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final take away form this project is to explore various machine learning models, perform Exploratory Data Analysis on phishing dataset and understanding their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features. Creating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notebook helped me to learn a lot about the features affecting the models to detect whether URL is safe or not, also I came to know how to tuned model and how they affect the model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performance .The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final conclusion on the Phishing dataset is that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some feature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like "HTTTPS", "AnchorURL", "WebsiteTraffic" have more importance to classify URL is phishing URL or not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180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jeyasri</dc:creator>
  <cp:lastModifiedBy>jeyasri</cp:lastModifiedBy>
  <cp:revision>4</cp:revision>
  <dcterms:created xsi:type="dcterms:W3CDTF">2022-11-19T10:01:27Z</dcterms:created>
  <dcterms:modified xsi:type="dcterms:W3CDTF">2022-11-19T10:34:49Z</dcterms:modified>
</cp:coreProperties>
</file>