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00"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4183A8-3D54-4FFD-B7D2-2DBBF383A24B}"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D9F04-0538-437F-979E-F71A35A41BC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4183A8-3D54-4FFD-B7D2-2DBBF383A24B}"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D9F04-0538-437F-979E-F71A35A41B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4183A8-3D54-4FFD-B7D2-2DBBF383A24B}"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D9F04-0538-437F-979E-F71A35A41B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4183A8-3D54-4FFD-B7D2-2DBBF383A24B}"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D9F04-0538-437F-979E-F71A35A41BC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4183A8-3D54-4FFD-B7D2-2DBBF383A24B}"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D9F04-0538-437F-979E-F71A35A41BC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4183A8-3D54-4FFD-B7D2-2DBBF383A24B}"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D9F04-0538-437F-979E-F71A35A41BC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4183A8-3D54-4FFD-B7D2-2DBBF383A24B}" type="datetimeFigureOut">
              <a:rPr lang="en-US" smtClean="0"/>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7D9F04-0538-437F-979E-F71A35A41BC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4183A8-3D54-4FFD-B7D2-2DBBF383A24B}" type="datetimeFigureOut">
              <a:rPr lang="en-US" smtClean="0"/>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7D9F04-0538-437F-979E-F71A35A41BC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4183A8-3D54-4FFD-B7D2-2DBBF383A24B}" type="datetimeFigureOut">
              <a:rPr lang="en-US" smtClean="0"/>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7D9F04-0538-437F-979E-F71A35A41B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4183A8-3D54-4FFD-B7D2-2DBBF383A24B}"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D9F04-0538-437F-979E-F71A35A41BC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4183A8-3D54-4FFD-B7D2-2DBBF383A24B}"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D9F04-0538-437F-979E-F71A35A41BC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4183A8-3D54-4FFD-B7D2-2DBBF383A24B}" type="datetimeFigureOut">
              <a:rPr lang="en-US" smtClean="0"/>
              <a:t>11/19/2022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7D9F04-0538-437F-979E-F71A35A41BC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533400"/>
            <a:ext cx="4208524" cy="707886"/>
          </a:xfrm>
          <a:prstGeom prst="rect">
            <a:avLst/>
          </a:prstGeom>
        </p:spPr>
        <p:txBody>
          <a:bodyPr wrap="none">
            <a:spAutoFit/>
          </a:bodyPr>
          <a:lstStyle/>
          <a:p>
            <a:r>
              <a:rPr lang="en-US" sz="4000" b="1" dirty="0">
                <a:latin typeface="Times New Roman" pitchFamily="18" charset="0"/>
                <a:cs typeface="Times New Roman" pitchFamily="18" charset="0"/>
              </a:rPr>
              <a:t>Project Objectives</a:t>
            </a:r>
          </a:p>
        </p:txBody>
      </p:sp>
      <p:sp>
        <p:nvSpPr>
          <p:cNvPr id="5" name="Rectangle 4"/>
          <p:cNvSpPr/>
          <p:nvPr/>
        </p:nvSpPr>
        <p:spPr>
          <a:xfrm>
            <a:off x="381000" y="1371600"/>
            <a:ext cx="8077200" cy="5262979"/>
          </a:xfrm>
          <a:prstGeom prst="rect">
            <a:avLst/>
          </a:prstGeom>
        </p:spPr>
        <p:txBody>
          <a:bodyPr wrap="square">
            <a:spAutoFit/>
          </a:bodyPr>
          <a:lstStyle/>
          <a:p>
            <a:pPr algn="just"/>
            <a:r>
              <a:rPr lang="en-US" sz="2400" dirty="0">
                <a:latin typeface="Times New Roman" pitchFamily="18" charset="0"/>
                <a:cs typeface="Times New Roman" pitchFamily="18" charset="0"/>
              </a:rPr>
              <a:t>This Guided Project mainly focuses on applying a machine-learning algorithm to detect Phishing </a:t>
            </a:r>
            <a:r>
              <a:rPr lang="en-US" sz="2400" dirty="0" smtClean="0">
                <a:latin typeface="Times New Roman" pitchFamily="18" charset="0"/>
                <a:cs typeface="Times New Roman" pitchFamily="18" charset="0"/>
              </a:rPr>
              <a:t>websites . In </a:t>
            </a:r>
            <a:r>
              <a:rPr lang="en-US" sz="2400" dirty="0">
                <a:latin typeface="Times New Roman" pitchFamily="18" charset="0"/>
                <a:cs typeface="Times New Roman" pitchFamily="18" charset="0"/>
              </a:rPr>
              <a:t>order to detect and predict e-banking phishing websites, we proposed an intelligent, flexible and effective system that is based on using classification algorithms.  We implemented classification algorithms and techniques to extract the phishing datasets criteria to classify their legitimacy. The e-banking phishing website can be detected based on some important characteristics like URL and domain identity, and security and encryption criteria in the final phishing detection rate. Once a user makes a transaction online when he makes payment through an e-banking website our system will use a data mining algorithm to detect whether the e-banking website is a phishing website or not.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44</Words>
  <Application>Microsoft Office PowerPoint</Application>
  <PresentationFormat>On-screen Show (4:3)</PresentationFormat>
  <Paragraphs>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jeyasri</dc:creator>
  <cp:lastModifiedBy>jeyasri</cp:lastModifiedBy>
  <cp:revision>2</cp:revision>
  <dcterms:created xsi:type="dcterms:W3CDTF">2022-11-19T09:43:26Z</dcterms:created>
  <dcterms:modified xsi:type="dcterms:W3CDTF">2022-11-19T09:55:11Z</dcterms:modified>
</cp:coreProperties>
</file>