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8FB7-EAA1-4E20-A823-4446092139C7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36D66-7011-49C9-B5EF-0C5B79FAF5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62200" y="0"/>
            <a:ext cx="12877800" cy="1122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62200" y="990600"/>
            <a:ext cx="12877800" cy="609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jeyasri</dc:creator>
  <cp:lastModifiedBy>jeyasri</cp:lastModifiedBy>
  <cp:revision>14</cp:revision>
  <dcterms:created xsi:type="dcterms:W3CDTF">2022-11-19T14:06:10Z</dcterms:created>
  <dcterms:modified xsi:type="dcterms:W3CDTF">2022-11-19T16:22:35Z</dcterms:modified>
</cp:coreProperties>
</file>