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E26E-EF40-4257-AE50-A36318EEE9F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D11B-47CD-4DC1-A455-9725415379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yasri\Pictures\Screenshots\Screenshot (3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jeyasri</dc:creator>
  <cp:lastModifiedBy>jeyasri</cp:lastModifiedBy>
  <cp:revision>1</cp:revision>
  <dcterms:created xsi:type="dcterms:W3CDTF">2022-11-04T17:34:59Z</dcterms:created>
  <dcterms:modified xsi:type="dcterms:W3CDTF">2022-11-04T17:35:56Z</dcterms:modified>
</cp:coreProperties>
</file>