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8400" y="5334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Folder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introduce you to the main project folder downloaded by you in prerequisites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333685"/>
            <a:ext cx="7924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"Flask"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folder contains two sub-folders static and templates. Static folder contains the style sheet used.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"Templates"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folder has the HTML pages.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"app.py"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python script for server side computing.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"index.html"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home page which should be used for initiating the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"inputScript.py"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has all the parameters of evaluation for a URL.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"Phishing_Website.pkl"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model file which you have to build.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"dataset_website.csv"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dataset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"project2.ipynb"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is the training notebook.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2</cp:revision>
  <dcterms:created xsi:type="dcterms:W3CDTF">2022-11-19T06:11:39Z</dcterms:created>
  <dcterms:modified xsi:type="dcterms:W3CDTF">2022-11-19T06:40:08Z</dcterms:modified>
</cp:coreProperties>
</file>